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5.jpg" ContentType="image/jpeg"/>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2.jpg" ContentType="image/jpeg"/>
  <Override PartName="/ppt/media/image33.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69" r:id="rId2"/>
    <p:sldMasterId id="2147483688" r:id="rId3"/>
    <p:sldMasterId id="2147483703" r:id="rId4"/>
    <p:sldMasterId id="2147483709" r:id="rId5"/>
    <p:sldMasterId id="2147483714" r:id="rId6"/>
    <p:sldMasterId id="2147483720" r:id="rId7"/>
  </p:sldMasterIdLst>
  <p:notesMasterIdLst>
    <p:notesMasterId r:id="rId34"/>
  </p:notesMasterIdLst>
  <p:handoutMasterIdLst>
    <p:handoutMasterId r:id="rId35"/>
  </p:handoutMasterIdLst>
  <p:sldIdLst>
    <p:sldId id="344" r:id="rId8"/>
    <p:sldId id="359" r:id="rId9"/>
    <p:sldId id="351" r:id="rId10"/>
    <p:sldId id="367" r:id="rId11"/>
    <p:sldId id="363" r:id="rId12"/>
    <p:sldId id="373" r:id="rId13"/>
    <p:sldId id="374" r:id="rId14"/>
    <p:sldId id="381" r:id="rId15"/>
    <p:sldId id="377" r:id="rId16"/>
    <p:sldId id="385" r:id="rId17"/>
    <p:sldId id="389" r:id="rId18"/>
    <p:sldId id="391" r:id="rId19"/>
    <p:sldId id="392" r:id="rId20"/>
    <p:sldId id="393" r:id="rId21"/>
    <p:sldId id="394" r:id="rId22"/>
    <p:sldId id="376" r:id="rId23"/>
    <p:sldId id="384" r:id="rId24"/>
    <p:sldId id="395" r:id="rId25"/>
    <p:sldId id="352" r:id="rId26"/>
    <p:sldId id="372" r:id="rId27"/>
    <p:sldId id="361" r:id="rId28"/>
    <p:sldId id="365" r:id="rId29"/>
    <p:sldId id="370" r:id="rId30"/>
    <p:sldId id="369" r:id="rId31"/>
    <p:sldId id="358" r:id="rId32"/>
    <p:sldId id="360" r:id="rId33"/>
  </p:sldIdLst>
  <p:sldSz cx="9144000" cy="5715000" type="screen16x10"/>
  <p:notesSz cx="6858000" cy="9144000"/>
  <p:defaultTextStyle>
    <a:defPPr>
      <a:defRPr lang="de-DE"/>
    </a:defPPr>
    <a:lvl1pPr marL="0" algn="l" defTabSz="713174" rtl="0" eaLnBrk="1" latinLnBrk="0" hangingPunct="1">
      <a:defRPr sz="1404" kern="1200">
        <a:solidFill>
          <a:schemeClr val="tx1"/>
        </a:solidFill>
        <a:latin typeface="+mn-lt"/>
        <a:ea typeface="+mn-ea"/>
        <a:cs typeface="+mn-cs"/>
      </a:defRPr>
    </a:lvl1pPr>
    <a:lvl2pPr marL="356588" algn="l" defTabSz="713174" rtl="0" eaLnBrk="1" latinLnBrk="0" hangingPunct="1">
      <a:defRPr sz="1404" kern="1200">
        <a:solidFill>
          <a:schemeClr val="tx1"/>
        </a:solidFill>
        <a:latin typeface="+mn-lt"/>
        <a:ea typeface="+mn-ea"/>
        <a:cs typeface="+mn-cs"/>
      </a:defRPr>
    </a:lvl2pPr>
    <a:lvl3pPr marL="713174" algn="l" defTabSz="713174" rtl="0" eaLnBrk="1" latinLnBrk="0" hangingPunct="1">
      <a:defRPr sz="1404" kern="1200">
        <a:solidFill>
          <a:schemeClr val="tx1"/>
        </a:solidFill>
        <a:latin typeface="+mn-lt"/>
        <a:ea typeface="+mn-ea"/>
        <a:cs typeface="+mn-cs"/>
      </a:defRPr>
    </a:lvl3pPr>
    <a:lvl4pPr marL="1069762" algn="l" defTabSz="713174" rtl="0" eaLnBrk="1" latinLnBrk="0" hangingPunct="1">
      <a:defRPr sz="1404" kern="1200">
        <a:solidFill>
          <a:schemeClr val="tx1"/>
        </a:solidFill>
        <a:latin typeface="+mn-lt"/>
        <a:ea typeface="+mn-ea"/>
        <a:cs typeface="+mn-cs"/>
      </a:defRPr>
    </a:lvl4pPr>
    <a:lvl5pPr marL="1426350" algn="l" defTabSz="713174" rtl="0" eaLnBrk="1" latinLnBrk="0" hangingPunct="1">
      <a:defRPr sz="1404" kern="1200">
        <a:solidFill>
          <a:schemeClr val="tx1"/>
        </a:solidFill>
        <a:latin typeface="+mn-lt"/>
        <a:ea typeface="+mn-ea"/>
        <a:cs typeface="+mn-cs"/>
      </a:defRPr>
    </a:lvl5pPr>
    <a:lvl6pPr marL="1782938" algn="l" defTabSz="713174" rtl="0" eaLnBrk="1" latinLnBrk="0" hangingPunct="1">
      <a:defRPr sz="1404" kern="1200">
        <a:solidFill>
          <a:schemeClr val="tx1"/>
        </a:solidFill>
        <a:latin typeface="+mn-lt"/>
        <a:ea typeface="+mn-ea"/>
        <a:cs typeface="+mn-cs"/>
      </a:defRPr>
    </a:lvl6pPr>
    <a:lvl7pPr marL="2139524" algn="l" defTabSz="713174" rtl="0" eaLnBrk="1" latinLnBrk="0" hangingPunct="1">
      <a:defRPr sz="1404" kern="1200">
        <a:solidFill>
          <a:schemeClr val="tx1"/>
        </a:solidFill>
        <a:latin typeface="+mn-lt"/>
        <a:ea typeface="+mn-ea"/>
        <a:cs typeface="+mn-cs"/>
      </a:defRPr>
    </a:lvl7pPr>
    <a:lvl8pPr marL="2496112" algn="l" defTabSz="713174" rtl="0" eaLnBrk="1" latinLnBrk="0" hangingPunct="1">
      <a:defRPr sz="1404" kern="1200">
        <a:solidFill>
          <a:schemeClr val="tx1"/>
        </a:solidFill>
        <a:latin typeface="+mn-lt"/>
        <a:ea typeface="+mn-ea"/>
        <a:cs typeface="+mn-cs"/>
      </a:defRPr>
    </a:lvl8pPr>
    <a:lvl9pPr marL="2852700" algn="l" defTabSz="713174"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ll Prölß" initials="TP" lastIdx="1" clrIdx="0">
    <p:extLst>
      <p:ext uri="{19B8F6BF-5375-455C-9EA6-DF929625EA0E}">
        <p15:presenceInfo xmlns:p15="http://schemas.microsoft.com/office/powerpoint/2012/main" userId="23f4d4361e5d12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F89A46"/>
    <a:srgbClr val="67B967"/>
    <a:srgbClr val="3B85BC"/>
    <a:srgbClr val="D83745"/>
    <a:srgbClr val="5B9B5E"/>
    <a:srgbClr val="FD8927"/>
    <a:srgbClr val="6494B2"/>
    <a:srgbClr val="FFB9B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85185" autoAdjust="0"/>
  </p:normalViewPr>
  <p:slideViewPr>
    <p:cSldViewPr snapToGrid="0">
      <p:cViewPr varScale="1">
        <p:scale>
          <a:sx n="96" d="100"/>
          <a:sy n="96" d="100"/>
        </p:scale>
        <p:origin x="980" y="6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3432"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l Prölß" userId="23f4d4361e5d1299" providerId="LiveId" clId="{16C60429-2C84-4AA8-9334-54D31EC5988B}"/>
    <pc:docChg chg="custSel modSld">
      <pc:chgData name="Till Prölß" userId="23f4d4361e5d1299" providerId="LiveId" clId="{16C60429-2C84-4AA8-9334-54D31EC5988B}" dt="2024-09-25T07:39:06.522" v="824" actId="20577"/>
      <pc:docMkLst>
        <pc:docMk/>
      </pc:docMkLst>
      <pc:sldChg chg="modNotesTx">
        <pc:chgData name="Till Prölß" userId="23f4d4361e5d1299" providerId="LiveId" clId="{16C60429-2C84-4AA8-9334-54D31EC5988B}" dt="2024-09-24T09:02:12.925" v="50" actId="20577"/>
        <pc:sldMkLst>
          <pc:docMk/>
          <pc:sldMk cId="1881149966" sldId="344"/>
        </pc:sldMkLst>
      </pc:sldChg>
      <pc:sldChg chg="modSp mod modNotesTx">
        <pc:chgData name="Till Prölß" userId="23f4d4361e5d1299" providerId="LiveId" clId="{16C60429-2C84-4AA8-9334-54D31EC5988B}" dt="2024-09-25T07:39:06.522" v="824" actId="20577"/>
        <pc:sldMkLst>
          <pc:docMk/>
          <pc:sldMk cId="1658146557" sldId="349"/>
        </pc:sldMkLst>
        <pc:spChg chg="mod">
          <ac:chgData name="Till Prölß" userId="23f4d4361e5d1299" providerId="LiveId" clId="{16C60429-2C84-4AA8-9334-54D31EC5988B}" dt="2024-09-25T07:39:06.522" v="824" actId="20577"/>
          <ac:spMkLst>
            <pc:docMk/>
            <pc:sldMk cId="1658146557" sldId="349"/>
            <ac:spMk id="7" creationId="{6E89336F-E6F4-496E-9F1A-A2112C68C4F2}"/>
          </ac:spMkLst>
        </pc:spChg>
      </pc:sldChg>
      <pc:sldChg chg="modNotesTx">
        <pc:chgData name="Till Prölß" userId="23f4d4361e5d1299" providerId="LiveId" clId="{16C60429-2C84-4AA8-9334-54D31EC5988B}" dt="2024-09-24T09:57:35.731" v="819" actId="20577"/>
        <pc:sldMkLst>
          <pc:docMk/>
          <pc:sldMk cId="3619118589" sldId="350"/>
        </pc:sldMkLst>
      </pc:sldChg>
      <pc:sldChg chg="modSp mod modNotesTx">
        <pc:chgData name="Till Prölß" userId="23f4d4361e5d1299" providerId="LiveId" clId="{16C60429-2C84-4AA8-9334-54D31EC5988B}" dt="2024-09-24T09:49:11.218" v="704" actId="20577"/>
        <pc:sldMkLst>
          <pc:docMk/>
          <pc:sldMk cId="376839933" sldId="351"/>
        </pc:sldMkLst>
        <pc:spChg chg="mod">
          <ac:chgData name="Till Prölß" userId="23f4d4361e5d1299" providerId="LiveId" clId="{16C60429-2C84-4AA8-9334-54D31EC5988B}" dt="2024-09-24T09:10:20.081" v="129" actId="20577"/>
          <ac:spMkLst>
            <pc:docMk/>
            <pc:sldMk cId="376839933" sldId="351"/>
            <ac:spMk id="7" creationId="{6E89336F-E6F4-496E-9F1A-A2112C68C4F2}"/>
          </ac:spMkLst>
        </pc:spChg>
      </pc:sldChg>
      <pc:sldChg chg="modSp mod modNotesTx">
        <pc:chgData name="Till Prölß" userId="23f4d4361e5d1299" providerId="LiveId" clId="{16C60429-2C84-4AA8-9334-54D31EC5988B}" dt="2024-09-24T09:51:15.911" v="792" actId="20577"/>
        <pc:sldMkLst>
          <pc:docMk/>
          <pc:sldMk cId="2826630525" sldId="352"/>
        </pc:sldMkLst>
        <pc:spChg chg="mod">
          <ac:chgData name="Till Prölß" userId="23f4d4361e5d1299" providerId="LiveId" clId="{16C60429-2C84-4AA8-9334-54D31EC5988B}" dt="2024-09-24T09:51:15.911" v="792" actId="20577"/>
          <ac:spMkLst>
            <pc:docMk/>
            <pc:sldMk cId="2826630525" sldId="352"/>
            <ac:spMk id="7" creationId="{6E89336F-E6F4-496E-9F1A-A2112C68C4F2}"/>
          </ac:spMkLst>
        </pc:spChg>
      </pc:sldChg>
      <pc:sldChg chg="modSp mod modNotesTx">
        <pc:chgData name="Till Prölß" userId="23f4d4361e5d1299" providerId="LiveId" clId="{16C60429-2C84-4AA8-9334-54D31EC5988B}" dt="2024-09-24T09:49:32.447" v="707" actId="1076"/>
        <pc:sldMkLst>
          <pc:docMk/>
          <pc:sldMk cId="948043197" sldId="353"/>
        </pc:sldMkLst>
        <pc:picChg chg="mod">
          <ac:chgData name="Till Prölß" userId="23f4d4361e5d1299" providerId="LiveId" clId="{16C60429-2C84-4AA8-9334-54D31EC5988B}" dt="2024-09-24T09:49:32.447" v="707" actId="1076"/>
          <ac:picMkLst>
            <pc:docMk/>
            <pc:sldMk cId="948043197" sldId="353"/>
            <ac:picMk id="8" creationId="{FCC427DA-BD0F-4FC9-8E97-4A03944D213E}"/>
          </ac:picMkLst>
        </pc:picChg>
      </pc:sldChg>
    </pc:docChg>
  </pc:docChgLst>
  <pc:docChgLst>
    <pc:chgData name="Till Prölß" userId="23f4d4361e5d1299" providerId="LiveId" clId="{0E49E3F5-4FC0-42FA-914B-7B6018D513D7}"/>
    <pc:docChg chg="undo custSel addSld delSld modSld sldOrd">
      <pc:chgData name="Till Prölß" userId="23f4d4361e5d1299" providerId="LiveId" clId="{0E49E3F5-4FC0-42FA-914B-7B6018D513D7}" dt="2025-03-26T08:49:27.121" v="5573" actId="20577"/>
      <pc:docMkLst>
        <pc:docMk/>
      </pc:docMkLst>
      <pc:sldChg chg="modSp mod modNotesTx">
        <pc:chgData name="Till Prölß" userId="23f4d4361e5d1299" providerId="LiveId" clId="{0E49E3F5-4FC0-42FA-914B-7B6018D513D7}" dt="2025-03-26T08:49:27.121" v="5573" actId="20577"/>
        <pc:sldMkLst>
          <pc:docMk/>
          <pc:sldMk cId="1881149966" sldId="344"/>
        </pc:sldMkLst>
        <pc:spChg chg="mod">
          <ac:chgData name="Till Prölß" userId="23f4d4361e5d1299" providerId="LiveId" clId="{0E49E3F5-4FC0-42FA-914B-7B6018D513D7}" dt="2025-03-26T08:49:27.121" v="5573" actId="20577"/>
          <ac:spMkLst>
            <pc:docMk/>
            <pc:sldMk cId="1881149966" sldId="344"/>
            <ac:spMk id="6" creationId="{EABB2019-6B4F-4E1E-ACD1-AA091C17E975}"/>
          </ac:spMkLst>
        </pc:spChg>
      </pc:sldChg>
      <pc:sldChg chg="del">
        <pc:chgData name="Till Prölß" userId="23f4d4361e5d1299" providerId="LiveId" clId="{0E49E3F5-4FC0-42FA-914B-7B6018D513D7}" dt="2025-03-22T10:54:16.544" v="257" actId="2696"/>
        <pc:sldMkLst>
          <pc:docMk/>
          <pc:sldMk cId="1658146557" sldId="349"/>
        </pc:sldMkLst>
      </pc:sldChg>
      <pc:sldChg chg="modSp mod modNotesTx">
        <pc:chgData name="Till Prölß" userId="23f4d4361e5d1299" providerId="LiveId" clId="{0E49E3F5-4FC0-42FA-914B-7B6018D513D7}" dt="2025-03-26T07:51:44.208" v="4674" actId="6549"/>
        <pc:sldMkLst>
          <pc:docMk/>
          <pc:sldMk cId="376839933" sldId="351"/>
        </pc:sldMkLst>
        <pc:spChg chg="mod">
          <ac:chgData name="Till Prölß" userId="23f4d4361e5d1299" providerId="LiveId" clId="{0E49E3F5-4FC0-42FA-914B-7B6018D513D7}" dt="2025-03-26T07:50:09.745" v="4570" actId="20577"/>
          <ac:spMkLst>
            <pc:docMk/>
            <pc:sldMk cId="376839933" sldId="351"/>
            <ac:spMk id="3" creationId="{D0A52DA6-2E7A-4393-A6C7-46E0EEE27D93}"/>
          </ac:spMkLst>
        </pc:spChg>
        <pc:spChg chg="mod">
          <ac:chgData name="Till Prölß" userId="23f4d4361e5d1299" providerId="LiveId" clId="{0E49E3F5-4FC0-42FA-914B-7B6018D513D7}" dt="2025-03-26T07:51:44.208" v="4674" actId="6549"/>
          <ac:spMkLst>
            <pc:docMk/>
            <pc:sldMk cId="376839933" sldId="351"/>
            <ac:spMk id="7" creationId="{6E89336F-E6F4-496E-9F1A-A2112C68C4F2}"/>
          </ac:spMkLst>
        </pc:spChg>
      </pc:sldChg>
      <pc:sldChg chg="delSp modSp mod modNotesTx">
        <pc:chgData name="Till Prölß" userId="23f4d4361e5d1299" providerId="LiveId" clId="{0E49E3F5-4FC0-42FA-914B-7B6018D513D7}" dt="2025-03-26T08:46:50.636" v="5554" actId="20577"/>
        <pc:sldMkLst>
          <pc:docMk/>
          <pc:sldMk cId="2826630525" sldId="352"/>
        </pc:sldMkLst>
        <pc:spChg chg="mod">
          <ac:chgData name="Till Prölß" userId="23f4d4361e5d1299" providerId="LiveId" clId="{0E49E3F5-4FC0-42FA-914B-7B6018D513D7}" dt="2025-03-24T13:45:18.002" v="2793" actId="20577"/>
          <ac:spMkLst>
            <pc:docMk/>
            <pc:sldMk cId="2826630525" sldId="352"/>
            <ac:spMk id="4" creationId="{00000000-0000-0000-0000-000000000000}"/>
          </ac:spMkLst>
        </pc:spChg>
        <pc:spChg chg="mod">
          <ac:chgData name="Till Prölß" userId="23f4d4361e5d1299" providerId="LiveId" clId="{0E49E3F5-4FC0-42FA-914B-7B6018D513D7}" dt="2025-03-26T08:46:50.636" v="5554" actId="20577"/>
          <ac:spMkLst>
            <pc:docMk/>
            <pc:sldMk cId="2826630525" sldId="352"/>
            <ac:spMk id="7" creationId="{6E89336F-E6F4-496E-9F1A-A2112C68C4F2}"/>
          </ac:spMkLst>
        </pc:spChg>
        <pc:picChg chg="mod">
          <ac:chgData name="Till Prölß" userId="23f4d4361e5d1299" providerId="LiveId" clId="{0E49E3F5-4FC0-42FA-914B-7B6018D513D7}" dt="2025-03-26T07:44:11.756" v="4553" actId="1076"/>
          <ac:picMkLst>
            <pc:docMk/>
            <pc:sldMk cId="2826630525" sldId="352"/>
            <ac:picMk id="5" creationId="{F6B86C4E-F936-405D-8F81-E309B49184B2}"/>
          </ac:picMkLst>
        </pc:picChg>
        <pc:picChg chg="del">
          <ac:chgData name="Till Prölß" userId="23f4d4361e5d1299" providerId="LiveId" clId="{0E49E3F5-4FC0-42FA-914B-7B6018D513D7}" dt="2025-03-26T07:44:13.751" v="4554" actId="478"/>
          <ac:picMkLst>
            <pc:docMk/>
            <pc:sldMk cId="2826630525" sldId="352"/>
            <ac:picMk id="1028" creationId="{D1195440-18C7-40ED-BBD9-08852637EB08}"/>
          </ac:picMkLst>
        </pc:picChg>
      </pc:sldChg>
      <pc:sldChg chg="del">
        <pc:chgData name="Till Prölß" userId="23f4d4361e5d1299" providerId="LiveId" clId="{0E49E3F5-4FC0-42FA-914B-7B6018D513D7}" dt="2025-03-22T11:04:22.124" v="1196" actId="47"/>
        <pc:sldMkLst>
          <pc:docMk/>
          <pc:sldMk cId="948043197" sldId="353"/>
        </pc:sldMkLst>
      </pc:sldChg>
      <pc:sldChg chg="del">
        <pc:chgData name="Till Prölß" userId="23f4d4361e5d1299" providerId="LiveId" clId="{0E49E3F5-4FC0-42FA-914B-7B6018D513D7}" dt="2025-03-26T06:15:33.061" v="3679" actId="47"/>
        <pc:sldMkLst>
          <pc:docMk/>
          <pc:sldMk cId="2280123702" sldId="356"/>
        </pc:sldMkLst>
      </pc:sldChg>
      <pc:sldChg chg="modSp mod">
        <pc:chgData name="Till Prölß" userId="23f4d4361e5d1299" providerId="LiveId" clId="{0E49E3F5-4FC0-42FA-914B-7B6018D513D7}" dt="2025-03-26T08:37:02.557" v="5109" actId="20577"/>
        <pc:sldMkLst>
          <pc:docMk/>
          <pc:sldMk cId="2818786565" sldId="359"/>
        </pc:sldMkLst>
        <pc:spChg chg="mod">
          <ac:chgData name="Till Prölß" userId="23f4d4361e5d1299" providerId="LiveId" clId="{0E49E3F5-4FC0-42FA-914B-7B6018D513D7}" dt="2025-03-26T07:50:49.975" v="4594" actId="20577"/>
          <ac:spMkLst>
            <pc:docMk/>
            <pc:sldMk cId="2818786565" sldId="359"/>
            <ac:spMk id="4" creationId="{00000000-0000-0000-0000-000000000000}"/>
          </ac:spMkLst>
        </pc:spChg>
        <pc:spChg chg="mod">
          <ac:chgData name="Till Prölß" userId="23f4d4361e5d1299" providerId="LiveId" clId="{0E49E3F5-4FC0-42FA-914B-7B6018D513D7}" dt="2025-03-26T07:50:45.573" v="4593" actId="1076"/>
          <ac:spMkLst>
            <pc:docMk/>
            <pc:sldMk cId="2818786565" sldId="359"/>
            <ac:spMk id="5" creationId="{EDCADA24-2F08-4E5B-A0F9-25E0DE2AFCAF}"/>
          </ac:spMkLst>
        </pc:spChg>
        <pc:spChg chg="mod">
          <ac:chgData name="Till Prölß" userId="23f4d4361e5d1299" providerId="LiveId" clId="{0E49E3F5-4FC0-42FA-914B-7B6018D513D7}" dt="2025-03-26T08:37:02.557" v="5109" actId="20577"/>
          <ac:spMkLst>
            <pc:docMk/>
            <pc:sldMk cId="2818786565" sldId="359"/>
            <ac:spMk id="7" creationId="{6E89336F-E6F4-496E-9F1A-A2112C68C4F2}"/>
          </ac:spMkLst>
        </pc:spChg>
        <pc:picChg chg="mod">
          <ac:chgData name="Till Prölß" userId="23f4d4361e5d1299" providerId="LiveId" clId="{0E49E3F5-4FC0-42FA-914B-7B6018D513D7}" dt="2025-03-26T07:50:40.330" v="4592" actId="1076"/>
          <ac:picMkLst>
            <pc:docMk/>
            <pc:sldMk cId="2818786565" sldId="359"/>
            <ac:picMk id="6" creationId="{2DDA0F5C-4E23-4509-A7D9-17A7DC9A3BB9}"/>
          </ac:picMkLst>
        </pc:picChg>
      </pc:sldChg>
      <pc:sldChg chg="modSp new del mod">
        <pc:chgData name="Till Prölß" userId="23f4d4361e5d1299" providerId="LiveId" clId="{0E49E3F5-4FC0-42FA-914B-7B6018D513D7}" dt="2025-03-22T10:54:36.173" v="275" actId="2696"/>
        <pc:sldMkLst>
          <pc:docMk/>
          <pc:sldMk cId="1818318149" sldId="361"/>
        </pc:sldMkLst>
        <pc:spChg chg="mod">
          <ac:chgData name="Till Prölß" userId="23f4d4361e5d1299" providerId="LiveId" clId="{0E49E3F5-4FC0-42FA-914B-7B6018D513D7}" dt="2025-03-22T10:54:27.164" v="274" actId="20577"/>
          <ac:spMkLst>
            <pc:docMk/>
            <pc:sldMk cId="1818318149" sldId="361"/>
            <ac:spMk id="2" creationId="{2E773C84-DF07-43C7-8C4A-12BC80E5FC11}"/>
          </ac:spMkLst>
        </pc:spChg>
      </pc:sldChg>
      <pc:sldChg chg="addSp delSp modSp add mod modNotesTx">
        <pc:chgData name="Till Prölß" userId="23f4d4361e5d1299" providerId="LiveId" clId="{0E49E3F5-4FC0-42FA-914B-7B6018D513D7}" dt="2025-03-26T07:39:24.696" v="4220"/>
        <pc:sldMkLst>
          <pc:docMk/>
          <pc:sldMk cId="3883038136" sldId="361"/>
        </pc:sldMkLst>
        <pc:spChg chg="mod">
          <ac:chgData name="Till Prölß" userId="23f4d4361e5d1299" providerId="LiveId" clId="{0E49E3F5-4FC0-42FA-914B-7B6018D513D7}" dt="2025-03-23T22:54:31.311" v="1255" actId="20577"/>
          <ac:spMkLst>
            <pc:docMk/>
            <pc:sldMk cId="3883038136" sldId="361"/>
            <ac:spMk id="2" creationId="{00000000-0000-0000-0000-000000000000}"/>
          </ac:spMkLst>
        </pc:spChg>
        <pc:spChg chg="mod">
          <ac:chgData name="Till Prölß" userId="23f4d4361e5d1299" providerId="LiveId" clId="{0E49E3F5-4FC0-42FA-914B-7B6018D513D7}" dt="2025-03-23T22:54:47.229" v="1257" actId="6549"/>
          <ac:spMkLst>
            <pc:docMk/>
            <pc:sldMk cId="3883038136" sldId="361"/>
            <ac:spMk id="4" creationId="{00000000-0000-0000-0000-000000000000}"/>
          </ac:spMkLst>
        </pc:spChg>
        <pc:spChg chg="del mod">
          <ac:chgData name="Till Prölß" userId="23f4d4361e5d1299" providerId="LiveId" clId="{0E49E3F5-4FC0-42FA-914B-7B6018D513D7}" dt="2025-03-23T22:54:17.328" v="1242"/>
          <ac:spMkLst>
            <pc:docMk/>
            <pc:sldMk cId="3883038136" sldId="361"/>
            <ac:spMk id="7" creationId="{6E89336F-E6F4-496E-9F1A-A2112C68C4F2}"/>
          </ac:spMkLst>
        </pc:spChg>
        <pc:picChg chg="add mod">
          <ac:chgData name="Till Prölß" userId="23f4d4361e5d1299" providerId="LiveId" clId="{0E49E3F5-4FC0-42FA-914B-7B6018D513D7}" dt="2025-03-24T13:24:21.366" v="1610" actId="1076"/>
          <ac:picMkLst>
            <pc:docMk/>
            <pc:sldMk cId="3883038136" sldId="361"/>
            <ac:picMk id="5" creationId="{5A3DA12D-D251-4279-A22B-56FA681535FC}"/>
          </ac:picMkLst>
        </pc:picChg>
        <pc:picChg chg="del">
          <ac:chgData name="Till Prölß" userId="23f4d4361e5d1299" providerId="LiveId" clId="{0E49E3F5-4FC0-42FA-914B-7B6018D513D7}" dt="2025-03-22T11:03:29.887" v="1171" actId="478"/>
          <ac:picMkLst>
            <pc:docMk/>
            <pc:sldMk cId="3883038136" sldId="361"/>
            <ac:picMk id="5" creationId="{F6B86C4E-F936-405D-8F81-E309B49184B2}"/>
          </ac:picMkLst>
        </pc:picChg>
        <pc:picChg chg="del">
          <ac:chgData name="Till Prölß" userId="23f4d4361e5d1299" providerId="LiveId" clId="{0E49E3F5-4FC0-42FA-914B-7B6018D513D7}" dt="2025-03-22T11:03:33.028" v="1172" actId="478"/>
          <ac:picMkLst>
            <pc:docMk/>
            <pc:sldMk cId="3883038136" sldId="361"/>
            <ac:picMk id="1028" creationId="{D1195440-18C7-40ED-BBD9-08852637EB08}"/>
          </ac:picMkLst>
        </pc:picChg>
      </pc:sldChg>
      <pc:sldChg chg="addSp delSp modSp add del mod">
        <pc:chgData name="Till Prölß" userId="23f4d4361e5d1299" providerId="LiveId" clId="{0E49E3F5-4FC0-42FA-914B-7B6018D513D7}" dt="2025-03-24T13:31:58.486" v="2201" actId="47"/>
        <pc:sldMkLst>
          <pc:docMk/>
          <pc:sldMk cId="2264780864" sldId="362"/>
        </pc:sldMkLst>
        <pc:spChg chg="mod">
          <ac:chgData name="Till Prölß" userId="23f4d4361e5d1299" providerId="LiveId" clId="{0E49E3F5-4FC0-42FA-914B-7B6018D513D7}" dt="2025-03-22T11:03:54.829" v="1195" actId="20577"/>
          <ac:spMkLst>
            <pc:docMk/>
            <pc:sldMk cId="2264780864" sldId="362"/>
            <ac:spMk id="2" creationId="{00000000-0000-0000-0000-000000000000}"/>
          </ac:spMkLst>
        </pc:spChg>
        <pc:spChg chg="add del mod">
          <ac:chgData name="Till Prölß" userId="23f4d4361e5d1299" providerId="LiveId" clId="{0E49E3F5-4FC0-42FA-914B-7B6018D513D7}" dt="2025-03-24T12:59:51.413" v="1527" actId="5793"/>
          <ac:spMkLst>
            <pc:docMk/>
            <pc:sldMk cId="2264780864" sldId="362"/>
            <ac:spMk id="7" creationId="{6E89336F-E6F4-496E-9F1A-A2112C68C4F2}"/>
          </ac:spMkLst>
        </pc:spChg>
        <pc:picChg chg="add del mod">
          <ac:chgData name="Till Prölß" userId="23f4d4361e5d1299" providerId="LiveId" clId="{0E49E3F5-4FC0-42FA-914B-7B6018D513D7}" dt="2025-03-23T22:55:28.373" v="1259"/>
          <ac:picMkLst>
            <pc:docMk/>
            <pc:sldMk cId="2264780864" sldId="362"/>
            <ac:picMk id="5" creationId="{BDAF80B3-8391-4295-980A-A4E758D37F1B}"/>
          </ac:picMkLst>
        </pc:picChg>
      </pc:sldChg>
      <pc:sldChg chg="addSp delSp modSp add mod">
        <pc:chgData name="Till Prölß" userId="23f4d4361e5d1299" providerId="LiveId" clId="{0E49E3F5-4FC0-42FA-914B-7B6018D513D7}" dt="2025-03-26T08:48:05.716" v="5568" actId="20577"/>
        <pc:sldMkLst>
          <pc:docMk/>
          <pc:sldMk cId="2965474702" sldId="363"/>
        </pc:sldMkLst>
        <pc:spChg chg="mod">
          <ac:chgData name="Till Prölß" userId="23f4d4361e5d1299" providerId="LiveId" clId="{0E49E3F5-4FC0-42FA-914B-7B6018D513D7}" dt="2025-03-23T19:25:15.410" v="1227" actId="20577"/>
          <ac:spMkLst>
            <pc:docMk/>
            <pc:sldMk cId="2965474702" sldId="363"/>
            <ac:spMk id="2" creationId="{00000000-0000-0000-0000-000000000000}"/>
          </ac:spMkLst>
        </pc:spChg>
        <pc:spChg chg="mod">
          <ac:chgData name="Till Prölß" userId="23f4d4361e5d1299" providerId="LiveId" clId="{0E49E3F5-4FC0-42FA-914B-7B6018D513D7}" dt="2025-03-26T08:48:05.716" v="5568" actId="20577"/>
          <ac:spMkLst>
            <pc:docMk/>
            <pc:sldMk cId="2965474702" sldId="363"/>
            <ac:spMk id="4" creationId="{00000000-0000-0000-0000-000000000000}"/>
          </ac:spMkLst>
        </pc:spChg>
        <pc:spChg chg="del">
          <ac:chgData name="Till Prölß" userId="23f4d4361e5d1299" providerId="LiveId" clId="{0E49E3F5-4FC0-42FA-914B-7B6018D513D7}" dt="2025-03-23T19:33:48.964" v="1228"/>
          <ac:spMkLst>
            <pc:docMk/>
            <pc:sldMk cId="2965474702" sldId="363"/>
            <ac:spMk id="7" creationId="{6E89336F-E6F4-496E-9F1A-A2112C68C4F2}"/>
          </ac:spMkLst>
        </pc:spChg>
        <pc:spChg chg="add del mod">
          <ac:chgData name="Till Prölß" userId="23f4d4361e5d1299" providerId="LiveId" clId="{0E49E3F5-4FC0-42FA-914B-7B6018D513D7}" dt="2025-03-23T19:34:24.627" v="1230"/>
          <ac:spMkLst>
            <pc:docMk/>
            <pc:sldMk cId="2965474702" sldId="363"/>
            <ac:spMk id="8" creationId="{DFD006EF-ADCE-4309-92CB-ABB37D819DD6}"/>
          </ac:spMkLst>
        </pc:spChg>
        <pc:spChg chg="add del mod">
          <ac:chgData name="Till Prölß" userId="23f4d4361e5d1299" providerId="LiveId" clId="{0E49E3F5-4FC0-42FA-914B-7B6018D513D7}" dt="2025-03-26T02:29:36.792" v="3237"/>
          <ac:spMkLst>
            <pc:docMk/>
            <pc:sldMk cId="2965474702" sldId="363"/>
            <ac:spMk id="12" creationId="{B8896739-BEBD-4E92-991B-E7C7974D9550}"/>
          </ac:spMkLst>
        </pc:spChg>
        <pc:picChg chg="add mod">
          <ac:chgData name="Till Prölß" userId="23f4d4361e5d1299" providerId="LiveId" clId="{0E49E3F5-4FC0-42FA-914B-7B6018D513D7}" dt="2025-03-26T02:29:41.459" v="3238" actId="1076"/>
          <ac:picMkLst>
            <pc:docMk/>
            <pc:sldMk cId="2965474702" sldId="363"/>
            <ac:picMk id="5" creationId="{93E56B91-8129-42B0-A246-3569C739B471}"/>
          </ac:picMkLst>
        </pc:picChg>
        <pc:picChg chg="add del mod">
          <ac:chgData name="Till Prölß" userId="23f4d4361e5d1299" providerId="LiveId" clId="{0E49E3F5-4FC0-42FA-914B-7B6018D513D7}" dt="2025-03-23T19:33:53.819" v="1229" actId="478"/>
          <ac:picMkLst>
            <pc:docMk/>
            <pc:sldMk cId="2965474702" sldId="363"/>
            <ac:picMk id="5" creationId="{F271A059-1E05-42FC-BF5A-395B75887421}"/>
          </ac:picMkLst>
        </pc:picChg>
        <pc:picChg chg="add del mod">
          <ac:chgData name="Till Prölß" userId="23f4d4361e5d1299" providerId="LiveId" clId="{0E49E3F5-4FC0-42FA-914B-7B6018D513D7}" dt="2025-03-24T12:55:30.642" v="1521"/>
          <ac:picMkLst>
            <pc:docMk/>
            <pc:sldMk cId="2965474702" sldId="363"/>
            <ac:picMk id="6" creationId="{738E99A1-6A4F-4191-AAD8-A3AE816DF5BE}"/>
          </ac:picMkLst>
        </pc:picChg>
        <pc:picChg chg="add del mod">
          <ac:chgData name="Till Prölß" userId="23f4d4361e5d1299" providerId="LiveId" clId="{0E49E3F5-4FC0-42FA-914B-7B6018D513D7}" dt="2025-03-23T19:36:12.462" v="1233" actId="478"/>
          <ac:picMkLst>
            <pc:docMk/>
            <pc:sldMk cId="2965474702" sldId="363"/>
            <ac:picMk id="10" creationId="{E2BF6AFC-7FEA-4402-BCD9-396993EE356E}"/>
          </ac:picMkLst>
        </pc:picChg>
        <pc:picChg chg="add del mod">
          <ac:chgData name="Till Prölß" userId="23f4d4361e5d1299" providerId="LiveId" clId="{0E49E3F5-4FC0-42FA-914B-7B6018D513D7}" dt="2025-03-26T02:29:22.135" v="3236" actId="478"/>
          <ac:picMkLst>
            <pc:docMk/>
            <pc:sldMk cId="2965474702" sldId="363"/>
            <ac:picMk id="14" creationId="{FE744615-F9C5-41BA-B296-B9424DD587EE}"/>
          </ac:picMkLst>
        </pc:picChg>
      </pc:sldChg>
      <pc:sldChg chg="addSp delSp modSp add del mod">
        <pc:chgData name="Till Prölß" userId="23f4d4361e5d1299" providerId="LiveId" clId="{0E49E3F5-4FC0-42FA-914B-7B6018D513D7}" dt="2025-03-24T12:55:37.528" v="1524" actId="47"/>
        <pc:sldMkLst>
          <pc:docMk/>
          <pc:sldMk cId="220682475" sldId="364"/>
        </pc:sldMkLst>
        <pc:spChg chg="del">
          <ac:chgData name="Till Prölß" userId="23f4d4361e5d1299" providerId="LiveId" clId="{0E49E3F5-4FC0-42FA-914B-7B6018D513D7}" dt="2025-03-23T19:39:56.449" v="1240"/>
          <ac:spMkLst>
            <pc:docMk/>
            <pc:sldMk cId="220682475" sldId="364"/>
            <ac:spMk id="12" creationId="{B8896739-BEBD-4E92-991B-E7C7974D9550}"/>
          </ac:spMkLst>
        </pc:spChg>
        <pc:picChg chg="add mod">
          <ac:chgData name="Till Prölß" userId="23f4d4361e5d1299" providerId="LiveId" clId="{0E49E3F5-4FC0-42FA-914B-7B6018D513D7}" dt="2025-03-23T19:40:00.388" v="1241" actId="1076"/>
          <ac:picMkLst>
            <pc:docMk/>
            <pc:sldMk cId="220682475" sldId="364"/>
            <ac:picMk id="5" creationId="{CB3B240C-5B00-4843-BD99-233D56502953}"/>
          </ac:picMkLst>
        </pc:picChg>
        <pc:picChg chg="del">
          <ac:chgData name="Till Prölß" userId="23f4d4361e5d1299" providerId="LiveId" clId="{0E49E3F5-4FC0-42FA-914B-7B6018D513D7}" dt="2025-03-23T19:39:45.556" v="1239" actId="478"/>
          <ac:picMkLst>
            <pc:docMk/>
            <pc:sldMk cId="220682475" sldId="364"/>
            <ac:picMk id="14" creationId="{FE744615-F9C5-41BA-B296-B9424DD587EE}"/>
          </ac:picMkLst>
        </pc:picChg>
      </pc:sldChg>
      <pc:sldChg chg="addSp delSp modSp add mod modNotesTx">
        <pc:chgData name="Till Prölß" userId="23f4d4361e5d1299" providerId="LiveId" clId="{0E49E3F5-4FC0-42FA-914B-7B6018D513D7}" dt="2025-03-26T07:43:30.059" v="4547" actId="20577"/>
        <pc:sldMkLst>
          <pc:docMk/>
          <pc:sldMk cId="2539117449" sldId="365"/>
        </pc:sldMkLst>
        <pc:spChg chg="mod">
          <ac:chgData name="Till Prölß" userId="23f4d4361e5d1299" providerId="LiveId" clId="{0E49E3F5-4FC0-42FA-914B-7B6018D513D7}" dt="2025-03-24T13:32:35.395" v="2205" actId="20577"/>
          <ac:spMkLst>
            <pc:docMk/>
            <pc:sldMk cId="2539117449" sldId="365"/>
            <ac:spMk id="2" creationId="{00000000-0000-0000-0000-000000000000}"/>
          </ac:spMkLst>
        </pc:spChg>
        <pc:spChg chg="add del mod">
          <ac:chgData name="Till Prölß" userId="23f4d4361e5d1299" providerId="LiveId" clId="{0E49E3F5-4FC0-42FA-914B-7B6018D513D7}" dt="2025-03-26T07:42:58.953" v="4434" actId="478"/>
          <ac:spMkLst>
            <pc:docMk/>
            <pc:sldMk cId="2539117449" sldId="365"/>
            <ac:spMk id="8" creationId="{5589A507-F431-4B91-9D73-DFDA267863DE}"/>
          </ac:spMkLst>
        </pc:spChg>
        <pc:picChg chg="del">
          <ac:chgData name="Till Prölß" userId="23f4d4361e5d1299" providerId="LiveId" clId="{0E49E3F5-4FC0-42FA-914B-7B6018D513D7}" dt="2025-03-23T22:55:52.996" v="1266" actId="478"/>
          <ac:picMkLst>
            <pc:docMk/>
            <pc:sldMk cId="2539117449" sldId="365"/>
            <ac:picMk id="5" creationId="{5A3DA12D-D251-4279-A22B-56FA681535FC}"/>
          </ac:picMkLst>
        </pc:picChg>
        <pc:picChg chg="add mod">
          <ac:chgData name="Till Prölß" userId="23f4d4361e5d1299" providerId="LiveId" clId="{0E49E3F5-4FC0-42FA-914B-7B6018D513D7}" dt="2025-03-23T22:55:55.244" v="1267" actId="1076"/>
          <ac:picMkLst>
            <pc:docMk/>
            <pc:sldMk cId="2539117449" sldId="365"/>
            <ac:picMk id="6" creationId="{5F681319-4AE2-43A8-91B0-0027D96F5C82}"/>
          </ac:picMkLst>
        </pc:picChg>
      </pc:sldChg>
      <pc:sldChg chg="addSp modSp add del mod">
        <pc:chgData name="Till Prölß" userId="23f4d4361e5d1299" providerId="LiveId" clId="{0E49E3F5-4FC0-42FA-914B-7B6018D513D7}" dt="2025-03-26T03:08:31.383" v="3420" actId="47"/>
        <pc:sldMkLst>
          <pc:docMk/>
          <pc:sldMk cId="1198520304" sldId="366"/>
        </pc:sldMkLst>
        <pc:picChg chg="add mod">
          <ac:chgData name="Till Prölß" userId="23f4d4361e5d1299" providerId="LiveId" clId="{0E49E3F5-4FC0-42FA-914B-7B6018D513D7}" dt="2025-03-24T12:56:08.125" v="1526" actId="1076"/>
          <ac:picMkLst>
            <pc:docMk/>
            <pc:sldMk cId="1198520304" sldId="366"/>
            <ac:picMk id="6" creationId="{C9A9E652-D740-4100-82C7-4D21336A1676}"/>
          </ac:picMkLst>
        </pc:picChg>
      </pc:sldChg>
      <pc:sldChg chg="addSp delSp modSp add mod modNotesTx">
        <pc:chgData name="Till Prölß" userId="23f4d4361e5d1299" providerId="LiveId" clId="{0E49E3F5-4FC0-42FA-914B-7B6018D513D7}" dt="2025-03-26T08:35:27.299" v="5107" actId="20577"/>
        <pc:sldMkLst>
          <pc:docMk/>
          <pc:sldMk cId="474615108" sldId="367"/>
        </pc:sldMkLst>
        <pc:spChg chg="del mod">
          <ac:chgData name="Till Prölß" userId="23f4d4361e5d1299" providerId="LiveId" clId="{0E49E3F5-4FC0-42FA-914B-7B6018D513D7}" dt="2025-03-24T13:16:28.958" v="1603"/>
          <ac:spMkLst>
            <pc:docMk/>
            <pc:sldMk cId="474615108" sldId="367"/>
            <ac:spMk id="3" creationId="{D0A52DA6-2E7A-4393-A6C7-46E0EEE27D93}"/>
          </ac:spMkLst>
        </pc:spChg>
        <pc:spChg chg="mod">
          <ac:chgData name="Till Prölß" userId="23f4d4361e5d1299" providerId="LiveId" clId="{0E49E3F5-4FC0-42FA-914B-7B6018D513D7}" dt="2025-03-26T08:35:27.299" v="5107" actId="20577"/>
          <ac:spMkLst>
            <pc:docMk/>
            <pc:sldMk cId="474615108" sldId="367"/>
            <ac:spMk id="7" creationId="{6E89336F-E6F4-496E-9F1A-A2112C68C4F2}"/>
          </ac:spMkLst>
        </pc:spChg>
        <pc:picChg chg="add del mod">
          <ac:chgData name="Till Prölß" userId="23f4d4361e5d1299" providerId="LiveId" clId="{0E49E3F5-4FC0-42FA-914B-7B6018D513D7}" dt="2025-03-26T07:57:13.454" v="4688" actId="478"/>
          <ac:picMkLst>
            <pc:docMk/>
            <pc:sldMk cId="474615108" sldId="367"/>
            <ac:picMk id="5" creationId="{975FF3CE-D41A-419F-96F3-CC5AB916C9A5}"/>
          </ac:picMkLst>
        </pc:picChg>
        <pc:picChg chg="add del mod">
          <ac:chgData name="Till Prölß" userId="23f4d4361e5d1299" providerId="LiveId" clId="{0E49E3F5-4FC0-42FA-914B-7B6018D513D7}" dt="2025-03-26T08:13:57.913" v="4720" actId="478"/>
          <ac:picMkLst>
            <pc:docMk/>
            <pc:sldMk cId="474615108" sldId="367"/>
            <ac:picMk id="8" creationId="{F27A2953-E576-419D-B34C-56E43E4685A7}"/>
          </ac:picMkLst>
        </pc:picChg>
        <pc:picChg chg="add mod">
          <ac:chgData name="Till Prölß" userId="23f4d4361e5d1299" providerId="LiveId" clId="{0E49E3F5-4FC0-42FA-914B-7B6018D513D7}" dt="2025-03-26T08:29:46.617" v="4731" actId="14100"/>
          <ac:picMkLst>
            <pc:docMk/>
            <pc:sldMk cId="474615108" sldId="367"/>
            <ac:picMk id="10" creationId="{2785E280-4B0B-49BD-BE15-7D32CE1E9D8C}"/>
          </ac:picMkLst>
        </pc:picChg>
        <pc:picChg chg="del mod">
          <ac:chgData name="Till Prölß" userId="23f4d4361e5d1299" providerId="LiveId" clId="{0E49E3F5-4FC0-42FA-914B-7B6018D513D7}" dt="2025-03-24T13:16:18.530" v="1596" actId="478"/>
          <ac:picMkLst>
            <pc:docMk/>
            <pc:sldMk cId="474615108" sldId="367"/>
            <ac:picMk id="10" creationId="{4A61518F-DB5C-4257-BC1F-D74BEB4A56FB}"/>
          </ac:picMkLst>
        </pc:picChg>
      </pc:sldChg>
      <pc:sldChg chg="modSp add del mod">
        <pc:chgData name="Till Prölß" userId="23f4d4361e5d1299" providerId="LiveId" clId="{0E49E3F5-4FC0-42FA-914B-7B6018D513D7}" dt="2025-03-26T02:30:11.135" v="3239" actId="47"/>
        <pc:sldMkLst>
          <pc:docMk/>
          <pc:sldMk cId="3712539364" sldId="368"/>
        </pc:sldMkLst>
        <pc:spChg chg="mod">
          <ac:chgData name="Till Prölß" userId="23f4d4361e5d1299" providerId="LiveId" clId="{0E49E3F5-4FC0-42FA-914B-7B6018D513D7}" dt="2025-03-24T13:18:18.259" v="1609" actId="5793"/>
          <ac:spMkLst>
            <pc:docMk/>
            <pc:sldMk cId="3712539364" sldId="368"/>
            <ac:spMk id="12" creationId="{B8896739-BEBD-4E92-991B-E7C7974D9550}"/>
          </ac:spMkLst>
        </pc:spChg>
      </pc:sldChg>
      <pc:sldChg chg="addSp modSp new mod modNotesTx">
        <pc:chgData name="Till Prölß" userId="23f4d4361e5d1299" providerId="LiveId" clId="{0E49E3F5-4FC0-42FA-914B-7B6018D513D7}" dt="2025-03-26T08:38:14.897" v="5111" actId="20577"/>
        <pc:sldMkLst>
          <pc:docMk/>
          <pc:sldMk cId="1700512246" sldId="369"/>
        </pc:sldMkLst>
        <pc:spChg chg="mod">
          <ac:chgData name="Till Prölß" userId="23f4d4361e5d1299" providerId="LiveId" clId="{0E49E3F5-4FC0-42FA-914B-7B6018D513D7}" dt="2025-03-24T13:27:16.995" v="1793" actId="20577"/>
          <ac:spMkLst>
            <pc:docMk/>
            <pc:sldMk cId="1700512246" sldId="369"/>
            <ac:spMk id="2" creationId="{ED320F64-5C7C-48AB-A151-7A1D69F693BF}"/>
          </ac:spMkLst>
        </pc:spChg>
        <pc:spChg chg="add mod">
          <ac:chgData name="Till Prölß" userId="23f4d4361e5d1299" providerId="LiveId" clId="{0E49E3F5-4FC0-42FA-914B-7B6018D513D7}" dt="2025-03-26T08:38:14.897" v="5111" actId="20577"/>
          <ac:spMkLst>
            <pc:docMk/>
            <pc:sldMk cId="1700512246" sldId="369"/>
            <ac:spMk id="4" creationId="{B5F84D28-8B4E-426A-A09D-ACAB79875D94}"/>
          </ac:spMkLst>
        </pc:spChg>
      </pc:sldChg>
      <pc:sldChg chg="addSp delSp modSp new mod">
        <pc:chgData name="Till Prölß" userId="23f4d4361e5d1299" providerId="LiveId" clId="{0E49E3F5-4FC0-42FA-914B-7B6018D513D7}" dt="2025-03-26T06:57:52.125" v="3811" actId="20577"/>
        <pc:sldMkLst>
          <pc:docMk/>
          <pc:sldMk cId="485015166" sldId="370"/>
        </pc:sldMkLst>
        <pc:spChg chg="mod">
          <ac:chgData name="Till Prölß" userId="23f4d4361e5d1299" providerId="LiveId" clId="{0E49E3F5-4FC0-42FA-914B-7B6018D513D7}" dt="2025-03-24T13:29:04.438" v="1946" actId="20577"/>
          <ac:spMkLst>
            <pc:docMk/>
            <pc:sldMk cId="485015166" sldId="370"/>
            <ac:spMk id="2" creationId="{17AAE4E9-CD89-4FB9-B42E-9E9737DBA6EE}"/>
          </ac:spMkLst>
        </pc:spChg>
        <pc:spChg chg="add mod">
          <ac:chgData name="Till Prölß" userId="23f4d4361e5d1299" providerId="LiveId" clId="{0E49E3F5-4FC0-42FA-914B-7B6018D513D7}" dt="2025-03-26T06:56:00.335" v="3724" actId="20577"/>
          <ac:spMkLst>
            <pc:docMk/>
            <pc:sldMk cId="485015166" sldId="370"/>
            <ac:spMk id="4" creationId="{C4705E7A-DF4D-4DC3-A8E1-FBD09FA04064}"/>
          </ac:spMkLst>
        </pc:spChg>
        <pc:spChg chg="add del mod">
          <ac:chgData name="Till Prölß" userId="23f4d4361e5d1299" providerId="LiveId" clId="{0E49E3F5-4FC0-42FA-914B-7B6018D513D7}" dt="2025-03-26T06:56:04.731" v="3725" actId="478"/>
          <ac:spMkLst>
            <pc:docMk/>
            <pc:sldMk cId="485015166" sldId="370"/>
            <ac:spMk id="7" creationId="{0736379D-7292-4EFA-A39D-6A928651F8ED}"/>
          </ac:spMkLst>
        </pc:spChg>
        <pc:spChg chg="add mod">
          <ac:chgData name="Till Prölß" userId="23f4d4361e5d1299" providerId="LiveId" clId="{0E49E3F5-4FC0-42FA-914B-7B6018D513D7}" dt="2025-03-26T06:57:52.125" v="3811" actId="20577"/>
          <ac:spMkLst>
            <pc:docMk/>
            <pc:sldMk cId="485015166" sldId="370"/>
            <ac:spMk id="8" creationId="{7713C9D9-7A4B-43BC-8D6F-CA73080D2CFB}"/>
          </ac:spMkLst>
        </pc:spChg>
        <pc:picChg chg="add mod">
          <ac:chgData name="Till Prölß" userId="23f4d4361e5d1299" providerId="LiveId" clId="{0E49E3F5-4FC0-42FA-914B-7B6018D513D7}" dt="2025-03-26T03:17:57.246" v="3461" actId="1076"/>
          <ac:picMkLst>
            <pc:docMk/>
            <pc:sldMk cId="485015166" sldId="370"/>
            <ac:picMk id="6" creationId="{0E5E2369-91CC-4E7E-BB05-FB073D39967B}"/>
          </ac:picMkLst>
        </pc:picChg>
      </pc:sldChg>
      <pc:sldChg chg="addSp delSp modSp new del mod">
        <pc:chgData name="Till Prölß" userId="23f4d4361e5d1299" providerId="LiveId" clId="{0E49E3F5-4FC0-42FA-914B-7B6018D513D7}" dt="2025-03-24T13:52:48.734" v="3052" actId="47"/>
        <pc:sldMkLst>
          <pc:docMk/>
          <pc:sldMk cId="2766371940" sldId="371"/>
        </pc:sldMkLst>
        <pc:spChg chg="mod">
          <ac:chgData name="Till Prölß" userId="23f4d4361e5d1299" providerId="LiveId" clId="{0E49E3F5-4FC0-42FA-914B-7B6018D513D7}" dt="2025-03-24T13:52:15.230" v="3041" actId="20577"/>
          <ac:spMkLst>
            <pc:docMk/>
            <pc:sldMk cId="2766371940" sldId="371"/>
            <ac:spMk id="2" creationId="{7CD4EDDD-9CF8-4135-9EEF-3205DB0AADA5}"/>
          </ac:spMkLst>
        </pc:spChg>
        <pc:spChg chg="add del mod">
          <ac:chgData name="Till Prölß" userId="23f4d4361e5d1299" providerId="LiveId" clId="{0E49E3F5-4FC0-42FA-914B-7B6018D513D7}" dt="2025-03-24T13:52:35.609" v="3044"/>
          <ac:spMkLst>
            <pc:docMk/>
            <pc:sldMk cId="2766371940" sldId="371"/>
            <ac:spMk id="4" creationId="{CD2B9EF5-3E70-4BEF-A083-88804E895FD6}"/>
          </ac:spMkLst>
        </pc:spChg>
        <pc:spChg chg="add del mod">
          <ac:chgData name="Till Prölß" userId="23f4d4361e5d1299" providerId="LiveId" clId="{0E49E3F5-4FC0-42FA-914B-7B6018D513D7}" dt="2025-03-24T13:52:42.051" v="3046"/>
          <ac:spMkLst>
            <pc:docMk/>
            <pc:sldMk cId="2766371940" sldId="371"/>
            <ac:spMk id="5" creationId="{04621205-9B44-43D7-A3AF-ABFFA16EEE6B}"/>
          </ac:spMkLst>
        </pc:spChg>
      </pc:sldChg>
      <pc:sldChg chg="addSp delSp modSp add mod modNotesTx">
        <pc:chgData name="Till Prölß" userId="23f4d4361e5d1299" providerId="LiveId" clId="{0E49E3F5-4FC0-42FA-914B-7B6018D513D7}" dt="2025-03-26T08:46:31.597" v="5552" actId="20577"/>
        <pc:sldMkLst>
          <pc:docMk/>
          <pc:sldMk cId="484254324" sldId="372"/>
        </pc:sldMkLst>
        <pc:spChg chg="mod">
          <ac:chgData name="Till Prölß" userId="23f4d4361e5d1299" providerId="LiveId" clId="{0E49E3F5-4FC0-42FA-914B-7B6018D513D7}" dt="2025-03-24T13:52:53.487" v="3067" actId="20577"/>
          <ac:spMkLst>
            <pc:docMk/>
            <pc:sldMk cId="484254324" sldId="372"/>
            <ac:spMk id="2" creationId="{00000000-0000-0000-0000-000000000000}"/>
          </ac:spMkLst>
        </pc:spChg>
        <pc:spChg chg="add del">
          <ac:chgData name="Till Prölß" userId="23f4d4361e5d1299" providerId="LiveId" clId="{0E49E3F5-4FC0-42FA-914B-7B6018D513D7}" dt="2025-03-26T03:31:03.863" v="3481" actId="478"/>
          <ac:spMkLst>
            <pc:docMk/>
            <pc:sldMk cId="484254324" sldId="372"/>
            <ac:spMk id="3" creationId="{6EA31E33-D052-438A-A27D-CE67FEACD380}"/>
          </ac:spMkLst>
        </pc:spChg>
        <pc:spChg chg="add del">
          <ac:chgData name="Till Prölß" userId="23f4d4361e5d1299" providerId="LiveId" clId="{0E49E3F5-4FC0-42FA-914B-7B6018D513D7}" dt="2025-03-26T03:31:14.545" v="3483" actId="478"/>
          <ac:spMkLst>
            <pc:docMk/>
            <pc:sldMk cId="484254324" sldId="372"/>
            <ac:spMk id="6" creationId="{48FB06AE-3666-4B3B-8C95-D8751BA2DC76}"/>
          </ac:spMkLst>
        </pc:spChg>
        <pc:spChg chg="mod">
          <ac:chgData name="Till Prölß" userId="23f4d4361e5d1299" providerId="LiveId" clId="{0E49E3F5-4FC0-42FA-914B-7B6018D513D7}" dt="2025-03-26T08:46:31.597" v="5552" actId="20577"/>
          <ac:spMkLst>
            <pc:docMk/>
            <pc:sldMk cId="484254324" sldId="372"/>
            <ac:spMk id="7" creationId="{6E89336F-E6F4-496E-9F1A-A2112C68C4F2}"/>
          </ac:spMkLst>
        </pc:spChg>
        <pc:picChg chg="del mod">
          <ac:chgData name="Till Prölß" userId="23f4d4361e5d1299" providerId="LiveId" clId="{0E49E3F5-4FC0-42FA-914B-7B6018D513D7}" dt="2025-03-26T03:31:42.749" v="3486" actId="478"/>
          <ac:picMkLst>
            <pc:docMk/>
            <pc:sldMk cId="484254324" sldId="372"/>
            <ac:picMk id="5" creationId="{F6B86C4E-F936-405D-8F81-E309B49184B2}"/>
          </ac:picMkLst>
        </pc:picChg>
        <pc:picChg chg="add mod">
          <ac:chgData name="Till Prölß" userId="23f4d4361e5d1299" providerId="LiveId" clId="{0E49E3F5-4FC0-42FA-914B-7B6018D513D7}" dt="2025-03-26T08:31:19.507" v="4839" actId="1076"/>
          <ac:picMkLst>
            <pc:docMk/>
            <pc:sldMk cId="484254324" sldId="372"/>
            <ac:picMk id="9" creationId="{80E0CDD7-9F40-45E9-A6C0-1C0804BB1B96}"/>
          </ac:picMkLst>
        </pc:picChg>
        <pc:picChg chg="del">
          <ac:chgData name="Till Prölß" userId="23f4d4361e5d1299" providerId="LiveId" clId="{0E49E3F5-4FC0-42FA-914B-7B6018D513D7}" dt="2025-03-24T13:54:32.492" v="3130" actId="478"/>
          <ac:picMkLst>
            <pc:docMk/>
            <pc:sldMk cId="484254324" sldId="372"/>
            <ac:picMk id="1028" creationId="{D1195440-18C7-40ED-BBD9-08852637EB08}"/>
          </ac:picMkLst>
        </pc:picChg>
      </pc:sldChg>
      <pc:sldChg chg="addSp delSp modSp add mod modNotesTx">
        <pc:chgData name="Till Prölß" userId="23f4d4361e5d1299" providerId="LiveId" clId="{0E49E3F5-4FC0-42FA-914B-7B6018D513D7}" dt="2025-03-26T08:48:02.640" v="5567" actId="20577"/>
        <pc:sldMkLst>
          <pc:docMk/>
          <pc:sldMk cId="1885682046" sldId="373"/>
        </pc:sldMkLst>
        <pc:spChg chg="mod">
          <ac:chgData name="Till Prölß" userId="23f4d4361e5d1299" providerId="LiveId" clId="{0E49E3F5-4FC0-42FA-914B-7B6018D513D7}" dt="2025-03-26T08:48:02.640" v="5567" actId="20577"/>
          <ac:spMkLst>
            <pc:docMk/>
            <pc:sldMk cId="1885682046" sldId="373"/>
            <ac:spMk id="4" creationId="{00000000-0000-0000-0000-000000000000}"/>
          </ac:spMkLst>
        </pc:spChg>
        <pc:picChg chg="mod">
          <ac:chgData name="Till Prölß" userId="23f4d4361e5d1299" providerId="LiveId" clId="{0E49E3F5-4FC0-42FA-914B-7B6018D513D7}" dt="2025-03-26T02:31:28.348" v="3245" actId="14826"/>
          <ac:picMkLst>
            <pc:docMk/>
            <pc:sldMk cId="1885682046" sldId="373"/>
            <ac:picMk id="5" creationId="{93E56B91-8129-42B0-A246-3569C739B471}"/>
          </ac:picMkLst>
        </pc:picChg>
        <pc:picChg chg="add del mod">
          <ac:chgData name="Till Prölß" userId="23f4d4361e5d1299" providerId="LiveId" clId="{0E49E3F5-4FC0-42FA-914B-7B6018D513D7}" dt="2025-03-26T02:31:30.135" v="3246" actId="478"/>
          <ac:picMkLst>
            <pc:docMk/>
            <pc:sldMk cId="1885682046" sldId="373"/>
            <ac:picMk id="6" creationId="{9703326A-767B-48D8-83CE-562AD7208FAA}"/>
          </ac:picMkLst>
        </pc:picChg>
        <pc:picChg chg="add mod">
          <ac:chgData name="Till Prölß" userId="23f4d4361e5d1299" providerId="LiveId" clId="{0E49E3F5-4FC0-42FA-914B-7B6018D513D7}" dt="2025-03-26T02:31:51.641" v="3249" actId="1076"/>
          <ac:picMkLst>
            <pc:docMk/>
            <pc:sldMk cId="1885682046" sldId="373"/>
            <ac:picMk id="8" creationId="{FE6099CF-0EE1-46F8-9B42-6E731F9198FB}"/>
          </ac:picMkLst>
        </pc:picChg>
      </pc:sldChg>
      <pc:sldChg chg="modSp add mod">
        <pc:chgData name="Till Prölß" userId="23f4d4361e5d1299" providerId="LiveId" clId="{0E49E3F5-4FC0-42FA-914B-7B6018D513D7}" dt="2025-03-26T08:47:59.341" v="5566" actId="20577"/>
        <pc:sldMkLst>
          <pc:docMk/>
          <pc:sldMk cId="1392046759" sldId="374"/>
        </pc:sldMkLst>
        <pc:spChg chg="mod">
          <ac:chgData name="Till Prölß" userId="23f4d4361e5d1299" providerId="LiveId" clId="{0E49E3F5-4FC0-42FA-914B-7B6018D513D7}" dt="2025-03-26T08:47:59.341" v="5566" actId="20577"/>
          <ac:spMkLst>
            <pc:docMk/>
            <pc:sldMk cId="1392046759" sldId="374"/>
            <ac:spMk id="4" creationId="{00000000-0000-0000-0000-000000000000}"/>
          </ac:spMkLst>
        </pc:spChg>
        <pc:picChg chg="mod">
          <ac:chgData name="Till Prölß" userId="23f4d4361e5d1299" providerId="LiveId" clId="{0E49E3F5-4FC0-42FA-914B-7B6018D513D7}" dt="2025-03-26T02:32:29.129" v="3251" actId="14826"/>
          <ac:picMkLst>
            <pc:docMk/>
            <pc:sldMk cId="1392046759" sldId="374"/>
            <ac:picMk id="8" creationId="{FE6099CF-0EE1-46F8-9B42-6E731F9198FB}"/>
          </ac:picMkLst>
        </pc:picChg>
      </pc:sldChg>
      <pc:sldChg chg="modSp add del mod">
        <pc:chgData name="Till Prölß" userId="23f4d4361e5d1299" providerId="LiveId" clId="{0E49E3F5-4FC0-42FA-914B-7B6018D513D7}" dt="2025-03-26T02:45:06.155" v="3289" actId="47"/>
        <pc:sldMkLst>
          <pc:docMk/>
          <pc:sldMk cId="3991065154" sldId="375"/>
        </pc:sldMkLst>
        <pc:picChg chg="mod">
          <ac:chgData name="Till Prölß" userId="23f4d4361e5d1299" providerId="LiveId" clId="{0E49E3F5-4FC0-42FA-914B-7B6018D513D7}" dt="2025-03-26T02:38:00.635" v="3279" actId="14826"/>
          <ac:picMkLst>
            <pc:docMk/>
            <pc:sldMk cId="3991065154" sldId="375"/>
            <ac:picMk id="5" creationId="{93E56B91-8129-42B0-A246-3569C739B471}"/>
          </ac:picMkLst>
        </pc:picChg>
        <pc:picChg chg="mod">
          <ac:chgData name="Till Prölß" userId="23f4d4361e5d1299" providerId="LiveId" clId="{0E49E3F5-4FC0-42FA-914B-7B6018D513D7}" dt="2025-03-26T02:44:42.782" v="3285" actId="14826"/>
          <ac:picMkLst>
            <pc:docMk/>
            <pc:sldMk cId="3991065154" sldId="375"/>
            <ac:picMk id="8" creationId="{FE6099CF-0EE1-46F8-9B42-6E731F9198FB}"/>
          </ac:picMkLst>
        </pc:picChg>
      </pc:sldChg>
      <pc:sldChg chg="modSp add mod">
        <pc:chgData name="Till Prölß" userId="23f4d4361e5d1299" providerId="LiveId" clId="{0E49E3F5-4FC0-42FA-914B-7B6018D513D7}" dt="2025-03-26T08:47:26.946" v="5557" actId="20577"/>
        <pc:sldMkLst>
          <pc:docMk/>
          <pc:sldMk cId="990457237" sldId="376"/>
        </pc:sldMkLst>
        <pc:spChg chg="mod">
          <ac:chgData name="Till Prölß" userId="23f4d4361e5d1299" providerId="LiveId" clId="{0E49E3F5-4FC0-42FA-914B-7B6018D513D7}" dt="2025-03-26T08:47:26.946" v="5557" actId="20577"/>
          <ac:spMkLst>
            <pc:docMk/>
            <pc:sldMk cId="990457237" sldId="376"/>
            <ac:spMk id="4" creationId="{00000000-0000-0000-0000-000000000000}"/>
          </ac:spMkLst>
        </pc:spChg>
        <pc:picChg chg="mod">
          <ac:chgData name="Till Prölß" userId="23f4d4361e5d1299" providerId="LiveId" clId="{0E49E3F5-4FC0-42FA-914B-7B6018D513D7}" dt="2025-03-26T02:38:18.662" v="3281" actId="14826"/>
          <ac:picMkLst>
            <pc:docMk/>
            <pc:sldMk cId="990457237" sldId="376"/>
            <ac:picMk id="5" creationId="{93E56B91-8129-42B0-A246-3569C739B471}"/>
          </ac:picMkLst>
        </pc:picChg>
        <pc:picChg chg="mod">
          <ac:chgData name="Till Prölß" userId="23f4d4361e5d1299" providerId="LiveId" clId="{0E49E3F5-4FC0-42FA-914B-7B6018D513D7}" dt="2025-03-26T02:47:15.818" v="3296" actId="14826"/>
          <ac:picMkLst>
            <pc:docMk/>
            <pc:sldMk cId="990457237" sldId="376"/>
            <ac:picMk id="8" creationId="{FE6099CF-0EE1-46F8-9B42-6E731F9198FB}"/>
          </ac:picMkLst>
        </pc:picChg>
      </pc:sldChg>
      <pc:sldChg chg="modSp add mod modNotesTx">
        <pc:chgData name="Till Prölß" userId="23f4d4361e5d1299" providerId="LiveId" clId="{0E49E3F5-4FC0-42FA-914B-7B6018D513D7}" dt="2025-03-26T08:47:50.965" v="5564" actId="20577"/>
        <pc:sldMkLst>
          <pc:docMk/>
          <pc:sldMk cId="900821407" sldId="377"/>
        </pc:sldMkLst>
        <pc:spChg chg="mod">
          <ac:chgData name="Till Prölß" userId="23f4d4361e5d1299" providerId="LiveId" clId="{0E49E3F5-4FC0-42FA-914B-7B6018D513D7}" dt="2025-03-26T08:47:50.965" v="5564" actId="20577"/>
          <ac:spMkLst>
            <pc:docMk/>
            <pc:sldMk cId="900821407" sldId="377"/>
            <ac:spMk id="4" creationId="{00000000-0000-0000-0000-000000000000}"/>
          </ac:spMkLst>
        </pc:spChg>
        <pc:picChg chg="mod">
          <ac:chgData name="Till Prölß" userId="23f4d4361e5d1299" providerId="LiveId" clId="{0E49E3F5-4FC0-42FA-914B-7B6018D513D7}" dt="2025-03-26T02:38:06.880" v="3280" actId="14826"/>
          <ac:picMkLst>
            <pc:docMk/>
            <pc:sldMk cId="900821407" sldId="377"/>
            <ac:picMk id="5" creationId="{93E56B91-8129-42B0-A246-3569C739B471}"/>
          </ac:picMkLst>
        </pc:picChg>
        <pc:picChg chg="mod">
          <ac:chgData name="Till Prölß" userId="23f4d4361e5d1299" providerId="LiveId" clId="{0E49E3F5-4FC0-42FA-914B-7B6018D513D7}" dt="2025-03-26T02:44:51.394" v="3286" actId="14826"/>
          <ac:picMkLst>
            <pc:docMk/>
            <pc:sldMk cId="900821407" sldId="377"/>
            <ac:picMk id="8" creationId="{FE6099CF-0EE1-46F8-9B42-6E731F9198FB}"/>
          </ac:picMkLst>
        </pc:picChg>
      </pc:sldChg>
      <pc:sldChg chg="modSp add del">
        <pc:chgData name="Till Prölß" userId="23f4d4361e5d1299" providerId="LiveId" clId="{0E49E3F5-4FC0-42FA-914B-7B6018D513D7}" dt="2025-03-26T03:06:40.456" v="3411" actId="47"/>
        <pc:sldMkLst>
          <pc:docMk/>
          <pc:sldMk cId="1183869356" sldId="378"/>
        </pc:sldMkLst>
        <pc:picChg chg="mod">
          <ac:chgData name="Till Prölß" userId="23f4d4361e5d1299" providerId="LiveId" clId="{0E49E3F5-4FC0-42FA-914B-7B6018D513D7}" dt="2025-03-26T02:37:34.210" v="3277" actId="14826"/>
          <ac:picMkLst>
            <pc:docMk/>
            <pc:sldMk cId="1183869356" sldId="378"/>
            <ac:picMk id="5" creationId="{93E56B91-8129-42B0-A246-3569C739B471}"/>
          </ac:picMkLst>
        </pc:picChg>
        <pc:picChg chg="mod">
          <ac:chgData name="Till Prölß" userId="23f4d4361e5d1299" providerId="LiveId" clId="{0E49E3F5-4FC0-42FA-914B-7B6018D513D7}" dt="2025-03-26T02:37:04.699" v="3276" actId="14826"/>
          <ac:picMkLst>
            <pc:docMk/>
            <pc:sldMk cId="1183869356" sldId="378"/>
            <ac:picMk id="8" creationId="{FE6099CF-0EE1-46F8-9B42-6E731F9198FB}"/>
          </ac:picMkLst>
        </pc:picChg>
      </pc:sldChg>
      <pc:sldChg chg="add del">
        <pc:chgData name="Till Prölß" userId="23f4d4361e5d1299" providerId="LiveId" clId="{0E49E3F5-4FC0-42FA-914B-7B6018D513D7}" dt="2025-03-26T02:39:33.880" v="3284" actId="47"/>
        <pc:sldMkLst>
          <pc:docMk/>
          <pc:sldMk cId="3957825834" sldId="379"/>
        </pc:sldMkLst>
      </pc:sldChg>
      <pc:sldChg chg="modSp add del">
        <pc:chgData name="Till Prölß" userId="23f4d4361e5d1299" providerId="LiveId" clId="{0E49E3F5-4FC0-42FA-914B-7B6018D513D7}" dt="2025-03-26T03:06:38.878" v="3410" actId="47"/>
        <pc:sldMkLst>
          <pc:docMk/>
          <pc:sldMk cId="528601183" sldId="380"/>
        </pc:sldMkLst>
        <pc:picChg chg="mod">
          <ac:chgData name="Till Prölß" userId="23f4d4361e5d1299" providerId="LiveId" clId="{0E49E3F5-4FC0-42FA-914B-7B6018D513D7}" dt="2025-03-26T02:39:10.636" v="3283" actId="14826"/>
          <ac:picMkLst>
            <pc:docMk/>
            <pc:sldMk cId="528601183" sldId="380"/>
            <ac:picMk id="8" creationId="{FE6099CF-0EE1-46F8-9B42-6E731F9198FB}"/>
          </ac:picMkLst>
        </pc:picChg>
      </pc:sldChg>
      <pc:sldChg chg="modSp add mod">
        <pc:chgData name="Till Prölß" userId="23f4d4361e5d1299" providerId="LiveId" clId="{0E49E3F5-4FC0-42FA-914B-7B6018D513D7}" dt="2025-03-26T08:47:54.637" v="5565" actId="20577"/>
        <pc:sldMkLst>
          <pc:docMk/>
          <pc:sldMk cId="1041856307" sldId="381"/>
        </pc:sldMkLst>
        <pc:spChg chg="mod">
          <ac:chgData name="Till Prölß" userId="23f4d4361e5d1299" providerId="LiveId" clId="{0E49E3F5-4FC0-42FA-914B-7B6018D513D7}" dt="2025-03-26T08:47:54.637" v="5565" actId="20577"/>
          <ac:spMkLst>
            <pc:docMk/>
            <pc:sldMk cId="1041856307" sldId="381"/>
            <ac:spMk id="4" creationId="{00000000-0000-0000-0000-000000000000}"/>
          </ac:spMkLst>
        </pc:spChg>
        <pc:picChg chg="mod">
          <ac:chgData name="Till Prölß" userId="23f4d4361e5d1299" providerId="LiveId" clId="{0E49E3F5-4FC0-42FA-914B-7B6018D513D7}" dt="2025-03-26T02:45:01.603" v="3288" actId="14826"/>
          <ac:picMkLst>
            <pc:docMk/>
            <pc:sldMk cId="1041856307" sldId="381"/>
            <ac:picMk id="8" creationId="{FE6099CF-0EE1-46F8-9B42-6E731F9198FB}"/>
          </ac:picMkLst>
        </pc:picChg>
      </pc:sldChg>
      <pc:sldChg chg="modSp add del">
        <pc:chgData name="Till Prölß" userId="23f4d4361e5d1299" providerId="LiveId" clId="{0E49E3F5-4FC0-42FA-914B-7B6018D513D7}" dt="2025-03-26T03:06:43.365" v="3412" actId="47"/>
        <pc:sldMkLst>
          <pc:docMk/>
          <pc:sldMk cId="1724798923" sldId="382"/>
        </pc:sldMkLst>
        <pc:picChg chg="mod">
          <ac:chgData name="Till Prölß" userId="23f4d4361e5d1299" providerId="LiveId" clId="{0E49E3F5-4FC0-42FA-914B-7B6018D513D7}" dt="2025-03-26T02:45:48.691" v="3291" actId="14826"/>
          <ac:picMkLst>
            <pc:docMk/>
            <pc:sldMk cId="1724798923" sldId="382"/>
            <ac:picMk id="8" creationId="{FE6099CF-0EE1-46F8-9B42-6E731F9198FB}"/>
          </ac:picMkLst>
        </pc:picChg>
      </pc:sldChg>
      <pc:sldChg chg="modSp add del">
        <pc:chgData name="Till Prölß" userId="23f4d4361e5d1299" providerId="LiveId" clId="{0E49E3F5-4FC0-42FA-914B-7B6018D513D7}" dt="2025-03-26T03:06:37.617" v="3409" actId="47"/>
        <pc:sldMkLst>
          <pc:docMk/>
          <pc:sldMk cId="2390232022" sldId="383"/>
        </pc:sldMkLst>
        <pc:picChg chg="mod">
          <ac:chgData name="Till Prölß" userId="23f4d4361e5d1299" providerId="LiveId" clId="{0E49E3F5-4FC0-42FA-914B-7B6018D513D7}" dt="2025-03-26T02:45:56.141" v="3293" actId="14826"/>
          <ac:picMkLst>
            <pc:docMk/>
            <pc:sldMk cId="2390232022" sldId="383"/>
            <ac:picMk id="8" creationId="{FE6099CF-0EE1-46F8-9B42-6E731F9198FB}"/>
          </ac:picMkLst>
        </pc:picChg>
      </pc:sldChg>
      <pc:sldChg chg="modSp add mod">
        <pc:chgData name="Till Prölß" userId="23f4d4361e5d1299" providerId="LiveId" clId="{0E49E3F5-4FC0-42FA-914B-7B6018D513D7}" dt="2025-03-26T08:47:22.694" v="5556" actId="20577"/>
        <pc:sldMkLst>
          <pc:docMk/>
          <pc:sldMk cId="693790827" sldId="384"/>
        </pc:sldMkLst>
        <pc:spChg chg="mod">
          <ac:chgData name="Till Prölß" userId="23f4d4361e5d1299" providerId="LiveId" clId="{0E49E3F5-4FC0-42FA-914B-7B6018D513D7}" dt="2025-03-26T08:47:22.694" v="5556" actId="20577"/>
          <ac:spMkLst>
            <pc:docMk/>
            <pc:sldMk cId="693790827" sldId="384"/>
            <ac:spMk id="4" creationId="{00000000-0000-0000-0000-000000000000}"/>
          </ac:spMkLst>
        </pc:spChg>
        <pc:picChg chg="mod">
          <ac:chgData name="Till Prölß" userId="23f4d4361e5d1299" providerId="LiveId" clId="{0E49E3F5-4FC0-42FA-914B-7B6018D513D7}" dt="2025-03-26T02:47:23.758" v="3298" actId="14826"/>
          <ac:picMkLst>
            <pc:docMk/>
            <pc:sldMk cId="693790827" sldId="384"/>
            <ac:picMk id="8" creationId="{FE6099CF-0EE1-46F8-9B42-6E731F9198FB}"/>
          </ac:picMkLst>
        </pc:picChg>
      </pc:sldChg>
      <pc:sldChg chg="modSp add mod ord">
        <pc:chgData name="Till Prölß" userId="23f4d4361e5d1299" providerId="LiveId" clId="{0E49E3F5-4FC0-42FA-914B-7B6018D513D7}" dt="2025-03-26T08:47:47.726" v="5563" actId="20577"/>
        <pc:sldMkLst>
          <pc:docMk/>
          <pc:sldMk cId="625784867" sldId="385"/>
        </pc:sldMkLst>
        <pc:spChg chg="mod">
          <ac:chgData name="Till Prölß" userId="23f4d4361e5d1299" providerId="LiveId" clId="{0E49E3F5-4FC0-42FA-914B-7B6018D513D7}" dt="2025-03-26T08:47:47.726" v="5563" actId="20577"/>
          <ac:spMkLst>
            <pc:docMk/>
            <pc:sldMk cId="625784867" sldId="385"/>
            <ac:spMk id="4" creationId="{00000000-0000-0000-0000-000000000000}"/>
          </ac:spMkLst>
        </pc:spChg>
        <pc:picChg chg="mod">
          <ac:chgData name="Till Prölß" userId="23f4d4361e5d1299" providerId="LiveId" clId="{0E49E3F5-4FC0-42FA-914B-7B6018D513D7}" dt="2025-03-26T03:02:25.642" v="3382" actId="1076"/>
          <ac:picMkLst>
            <pc:docMk/>
            <pc:sldMk cId="625784867" sldId="385"/>
            <ac:picMk id="8" creationId="{FE6099CF-0EE1-46F8-9B42-6E731F9198FB}"/>
          </ac:picMkLst>
        </pc:picChg>
      </pc:sldChg>
      <pc:sldChg chg="addSp delSp modSp add del mod">
        <pc:chgData name="Till Prölß" userId="23f4d4361e5d1299" providerId="LiveId" clId="{0E49E3F5-4FC0-42FA-914B-7B6018D513D7}" dt="2025-03-26T03:02:59.166" v="3388" actId="47"/>
        <pc:sldMkLst>
          <pc:docMk/>
          <pc:sldMk cId="3398686516" sldId="386"/>
        </pc:sldMkLst>
        <pc:picChg chg="ord">
          <ac:chgData name="Till Prölß" userId="23f4d4361e5d1299" providerId="LiveId" clId="{0E49E3F5-4FC0-42FA-914B-7B6018D513D7}" dt="2025-03-26T02:53:29.891" v="3341" actId="166"/>
          <ac:picMkLst>
            <pc:docMk/>
            <pc:sldMk cId="3398686516" sldId="386"/>
            <ac:picMk id="5" creationId="{93E56B91-8129-42B0-A246-3569C739B471}"/>
          </ac:picMkLst>
        </pc:picChg>
        <pc:picChg chg="add mod ord">
          <ac:chgData name="Till Prölß" userId="23f4d4361e5d1299" providerId="LiveId" clId="{0E49E3F5-4FC0-42FA-914B-7B6018D513D7}" dt="2025-03-26T02:51:57.485" v="3332" actId="1076"/>
          <ac:picMkLst>
            <pc:docMk/>
            <pc:sldMk cId="3398686516" sldId="386"/>
            <ac:picMk id="6" creationId="{1C279E9B-ECA8-4B46-A8AF-5FB9441926D3}"/>
          </ac:picMkLst>
        </pc:picChg>
        <pc:picChg chg="add del mod">
          <ac:chgData name="Till Prölß" userId="23f4d4361e5d1299" providerId="LiveId" clId="{0E49E3F5-4FC0-42FA-914B-7B6018D513D7}" dt="2025-03-26T02:52:10.596" v="3337" actId="478"/>
          <ac:picMkLst>
            <pc:docMk/>
            <pc:sldMk cId="3398686516" sldId="386"/>
            <ac:picMk id="7" creationId="{7119F105-5A1C-4E97-93C5-0C9CA86CE9EF}"/>
          </ac:picMkLst>
        </pc:picChg>
        <pc:picChg chg="mod ord">
          <ac:chgData name="Till Prölß" userId="23f4d4361e5d1299" providerId="LiveId" clId="{0E49E3F5-4FC0-42FA-914B-7B6018D513D7}" dt="2025-03-26T02:53:25.914" v="3340" actId="14100"/>
          <ac:picMkLst>
            <pc:docMk/>
            <pc:sldMk cId="3398686516" sldId="386"/>
            <ac:picMk id="8" creationId="{FE6099CF-0EE1-46F8-9B42-6E731F9198FB}"/>
          </ac:picMkLst>
        </pc:picChg>
      </pc:sldChg>
      <pc:sldChg chg="addSp modSp add del mod">
        <pc:chgData name="Till Prölß" userId="23f4d4361e5d1299" providerId="LiveId" clId="{0E49E3F5-4FC0-42FA-914B-7B6018D513D7}" dt="2025-03-26T03:02:45.695" v="3386" actId="47"/>
        <pc:sldMkLst>
          <pc:docMk/>
          <pc:sldMk cId="208847304" sldId="387"/>
        </pc:sldMkLst>
        <pc:picChg chg="ord">
          <ac:chgData name="Till Prölß" userId="23f4d4361e5d1299" providerId="LiveId" clId="{0E49E3F5-4FC0-42FA-914B-7B6018D513D7}" dt="2025-03-26T03:00:31.221" v="3361" actId="166"/>
          <ac:picMkLst>
            <pc:docMk/>
            <pc:sldMk cId="208847304" sldId="387"/>
            <ac:picMk id="5" creationId="{93E56B91-8129-42B0-A246-3569C739B471}"/>
          </ac:picMkLst>
        </pc:picChg>
        <pc:picChg chg="add mod ord">
          <ac:chgData name="Till Prölß" userId="23f4d4361e5d1299" providerId="LiveId" clId="{0E49E3F5-4FC0-42FA-914B-7B6018D513D7}" dt="2025-03-26T03:00:27.585" v="3360" actId="14100"/>
          <ac:picMkLst>
            <pc:docMk/>
            <pc:sldMk cId="208847304" sldId="387"/>
            <ac:picMk id="6" creationId="{6940092F-9264-43E3-B485-39EEE6C3AAF6}"/>
          </ac:picMkLst>
        </pc:picChg>
        <pc:picChg chg="ord">
          <ac:chgData name="Till Prölß" userId="23f4d4361e5d1299" providerId="LiveId" clId="{0E49E3F5-4FC0-42FA-914B-7B6018D513D7}" dt="2025-03-26T03:00:19.548" v="3357" actId="166"/>
          <ac:picMkLst>
            <pc:docMk/>
            <pc:sldMk cId="208847304" sldId="387"/>
            <ac:picMk id="8" creationId="{FE6099CF-0EE1-46F8-9B42-6E731F9198FB}"/>
          </ac:picMkLst>
        </pc:picChg>
      </pc:sldChg>
      <pc:sldChg chg="addSp delSp modSp add del mod">
        <pc:chgData name="Till Prölß" userId="23f4d4361e5d1299" providerId="LiveId" clId="{0E49E3F5-4FC0-42FA-914B-7B6018D513D7}" dt="2025-03-26T03:02:49.761" v="3387" actId="47"/>
        <pc:sldMkLst>
          <pc:docMk/>
          <pc:sldMk cId="247811674" sldId="388"/>
        </pc:sldMkLst>
        <pc:picChg chg="mod">
          <ac:chgData name="Till Prölß" userId="23f4d4361e5d1299" providerId="LiveId" clId="{0E49E3F5-4FC0-42FA-914B-7B6018D513D7}" dt="2025-03-26T03:01:30.730" v="3378" actId="1076"/>
          <ac:picMkLst>
            <pc:docMk/>
            <pc:sldMk cId="247811674" sldId="388"/>
            <ac:picMk id="6" creationId="{6940092F-9264-43E3-B485-39EEE6C3AAF6}"/>
          </ac:picMkLst>
        </pc:picChg>
        <pc:picChg chg="add del mod ord">
          <ac:chgData name="Till Prölß" userId="23f4d4361e5d1299" providerId="LiveId" clId="{0E49E3F5-4FC0-42FA-914B-7B6018D513D7}" dt="2025-03-26T03:01:30.334" v="3377"/>
          <ac:picMkLst>
            <pc:docMk/>
            <pc:sldMk cId="247811674" sldId="388"/>
            <ac:picMk id="7" creationId="{184C6D82-B6A9-479C-87BD-E6DED52BBB42}"/>
          </ac:picMkLst>
        </pc:picChg>
      </pc:sldChg>
      <pc:sldChg chg="addSp delSp modSp add mod">
        <pc:chgData name="Till Prölß" userId="23f4d4361e5d1299" providerId="LiveId" clId="{0E49E3F5-4FC0-42FA-914B-7B6018D513D7}" dt="2025-03-26T08:47:43.774" v="5562" actId="20577"/>
        <pc:sldMkLst>
          <pc:docMk/>
          <pc:sldMk cId="4242992737" sldId="389"/>
        </pc:sldMkLst>
        <pc:spChg chg="mod">
          <ac:chgData name="Till Prölß" userId="23f4d4361e5d1299" providerId="LiveId" clId="{0E49E3F5-4FC0-42FA-914B-7B6018D513D7}" dt="2025-03-26T08:47:43.774" v="5562" actId="20577"/>
          <ac:spMkLst>
            <pc:docMk/>
            <pc:sldMk cId="4242992737" sldId="389"/>
            <ac:spMk id="4" creationId="{00000000-0000-0000-0000-000000000000}"/>
          </ac:spMkLst>
        </pc:spChg>
        <pc:spChg chg="add del mod">
          <ac:chgData name="Till Prölß" userId="23f4d4361e5d1299" providerId="LiveId" clId="{0E49E3F5-4FC0-42FA-914B-7B6018D513D7}" dt="2025-03-26T03:05:39.882" v="3408" actId="478"/>
          <ac:spMkLst>
            <pc:docMk/>
            <pc:sldMk cId="4242992737" sldId="389"/>
            <ac:spMk id="7" creationId="{15620FEB-0A3A-48FB-8C67-0D16CBF2EA79}"/>
          </ac:spMkLst>
        </pc:spChg>
        <pc:picChg chg="del ord">
          <ac:chgData name="Till Prölß" userId="23f4d4361e5d1299" providerId="LiveId" clId="{0E49E3F5-4FC0-42FA-914B-7B6018D513D7}" dt="2025-03-26T03:05:36.120" v="3407" actId="478"/>
          <ac:picMkLst>
            <pc:docMk/>
            <pc:sldMk cId="4242992737" sldId="389"/>
            <ac:picMk id="5" creationId="{93E56B91-8129-42B0-A246-3569C739B471}"/>
          </ac:picMkLst>
        </pc:picChg>
        <pc:picChg chg="add mod">
          <ac:chgData name="Till Prölß" userId="23f4d4361e5d1299" providerId="LiveId" clId="{0E49E3F5-4FC0-42FA-914B-7B6018D513D7}" dt="2025-03-26T03:03:41.042" v="3394" actId="14100"/>
          <ac:picMkLst>
            <pc:docMk/>
            <pc:sldMk cId="4242992737" sldId="389"/>
            <ac:picMk id="6" creationId="{7104C3B1-3495-42A9-8C7D-126726C574CB}"/>
          </ac:picMkLst>
        </pc:picChg>
      </pc:sldChg>
      <pc:sldChg chg="modSp add del mod ord">
        <pc:chgData name="Till Prölß" userId="23f4d4361e5d1299" providerId="LiveId" clId="{0E49E3F5-4FC0-42FA-914B-7B6018D513D7}" dt="2025-03-26T07:45:41.174" v="4558" actId="47"/>
        <pc:sldMkLst>
          <pc:docMk/>
          <pc:sldMk cId="436191106" sldId="390"/>
        </pc:sldMkLst>
        <pc:picChg chg="ord">
          <ac:chgData name="Till Prölß" userId="23f4d4361e5d1299" providerId="LiveId" clId="{0E49E3F5-4FC0-42FA-914B-7B6018D513D7}" dt="2025-03-26T03:04:46.341" v="3404" actId="166"/>
          <ac:picMkLst>
            <pc:docMk/>
            <pc:sldMk cId="436191106" sldId="390"/>
            <ac:picMk id="5" creationId="{93E56B91-8129-42B0-A246-3569C739B471}"/>
          </ac:picMkLst>
        </pc:picChg>
        <pc:picChg chg="mod">
          <ac:chgData name="Till Prölß" userId="23f4d4361e5d1299" providerId="LiveId" clId="{0E49E3F5-4FC0-42FA-914B-7B6018D513D7}" dt="2025-03-26T03:04:41.178" v="3403" actId="14100"/>
          <ac:picMkLst>
            <pc:docMk/>
            <pc:sldMk cId="436191106" sldId="390"/>
            <ac:picMk id="6" creationId="{7104C3B1-3495-42A9-8C7D-126726C574CB}"/>
          </ac:picMkLst>
        </pc:picChg>
      </pc:sldChg>
      <pc:sldChg chg="add del">
        <pc:chgData name="Till Prölß" userId="23f4d4361e5d1299" providerId="LiveId" clId="{0E49E3F5-4FC0-42FA-914B-7B6018D513D7}" dt="2025-03-26T03:04:17.275" v="3397"/>
        <pc:sldMkLst>
          <pc:docMk/>
          <pc:sldMk cId="1984800729" sldId="390"/>
        </pc:sldMkLst>
      </pc:sldChg>
      <pc:sldChg chg="modSp add mod">
        <pc:chgData name="Till Prölß" userId="23f4d4361e5d1299" providerId="LiveId" clId="{0E49E3F5-4FC0-42FA-914B-7B6018D513D7}" dt="2025-03-26T08:47:40.981" v="5561" actId="20577"/>
        <pc:sldMkLst>
          <pc:docMk/>
          <pc:sldMk cId="3081244274" sldId="391"/>
        </pc:sldMkLst>
        <pc:spChg chg="mod">
          <ac:chgData name="Till Prölß" userId="23f4d4361e5d1299" providerId="LiveId" clId="{0E49E3F5-4FC0-42FA-914B-7B6018D513D7}" dt="2025-03-26T08:47:40.981" v="5561" actId="20577"/>
          <ac:spMkLst>
            <pc:docMk/>
            <pc:sldMk cId="3081244274" sldId="391"/>
            <ac:spMk id="4" creationId="{00000000-0000-0000-0000-000000000000}"/>
          </ac:spMkLst>
        </pc:spChg>
        <pc:picChg chg="mod">
          <ac:chgData name="Till Prölß" userId="23f4d4361e5d1299" providerId="LiveId" clId="{0E49E3F5-4FC0-42FA-914B-7B6018D513D7}" dt="2025-03-26T03:06:58.798" v="3414" actId="14826"/>
          <ac:picMkLst>
            <pc:docMk/>
            <pc:sldMk cId="3081244274" sldId="391"/>
            <ac:picMk id="6" creationId="{7104C3B1-3495-42A9-8C7D-126726C574CB}"/>
          </ac:picMkLst>
        </pc:picChg>
      </pc:sldChg>
      <pc:sldChg chg="modSp add mod">
        <pc:chgData name="Till Prölß" userId="23f4d4361e5d1299" providerId="LiveId" clId="{0E49E3F5-4FC0-42FA-914B-7B6018D513D7}" dt="2025-03-26T08:47:38.164" v="5560" actId="20577"/>
        <pc:sldMkLst>
          <pc:docMk/>
          <pc:sldMk cId="4173686886" sldId="392"/>
        </pc:sldMkLst>
        <pc:spChg chg="mod">
          <ac:chgData name="Till Prölß" userId="23f4d4361e5d1299" providerId="LiveId" clId="{0E49E3F5-4FC0-42FA-914B-7B6018D513D7}" dt="2025-03-26T08:47:38.164" v="5560" actId="20577"/>
          <ac:spMkLst>
            <pc:docMk/>
            <pc:sldMk cId="4173686886" sldId="392"/>
            <ac:spMk id="4" creationId="{00000000-0000-0000-0000-000000000000}"/>
          </ac:spMkLst>
        </pc:spChg>
        <pc:picChg chg="mod">
          <ac:chgData name="Till Prölß" userId="23f4d4361e5d1299" providerId="LiveId" clId="{0E49E3F5-4FC0-42FA-914B-7B6018D513D7}" dt="2025-03-26T03:07:37.489" v="3416" actId="14826"/>
          <ac:picMkLst>
            <pc:docMk/>
            <pc:sldMk cId="4173686886" sldId="392"/>
            <ac:picMk id="6" creationId="{7104C3B1-3495-42A9-8C7D-126726C574CB}"/>
          </ac:picMkLst>
        </pc:picChg>
      </pc:sldChg>
      <pc:sldChg chg="modSp add mod">
        <pc:chgData name="Till Prölß" userId="23f4d4361e5d1299" providerId="LiveId" clId="{0E49E3F5-4FC0-42FA-914B-7B6018D513D7}" dt="2025-03-26T08:47:33.318" v="5559" actId="20577"/>
        <pc:sldMkLst>
          <pc:docMk/>
          <pc:sldMk cId="623386138" sldId="393"/>
        </pc:sldMkLst>
        <pc:spChg chg="mod">
          <ac:chgData name="Till Prölß" userId="23f4d4361e5d1299" providerId="LiveId" clId="{0E49E3F5-4FC0-42FA-914B-7B6018D513D7}" dt="2025-03-26T08:47:33.318" v="5559" actId="20577"/>
          <ac:spMkLst>
            <pc:docMk/>
            <pc:sldMk cId="623386138" sldId="393"/>
            <ac:spMk id="4" creationId="{00000000-0000-0000-0000-000000000000}"/>
          </ac:spMkLst>
        </pc:spChg>
        <pc:picChg chg="mod">
          <ac:chgData name="Till Prölß" userId="23f4d4361e5d1299" providerId="LiveId" clId="{0E49E3F5-4FC0-42FA-914B-7B6018D513D7}" dt="2025-03-26T03:07:48.198" v="3418" actId="14826"/>
          <ac:picMkLst>
            <pc:docMk/>
            <pc:sldMk cId="623386138" sldId="393"/>
            <ac:picMk id="6" creationId="{7104C3B1-3495-42A9-8C7D-126726C574CB}"/>
          </ac:picMkLst>
        </pc:picChg>
      </pc:sldChg>
      <pc:sldChg chg="modSp add mod">
        <pc:chgData name="Till Prölß" userId="23f4d4361e5d1299" providerId="LiveId" clId="{0E49E3F5-4FC0-42FA-914B-7B6018D513D7}" dt="2025-03-26T08:47:29.728" v="5558" actId="20577"/>
        <pc:sldMkLst>
          <pc:docMk/>
          <pc:sldMk cId="1343243342" sldId="394"/>
        </pc:sldMkLst>
        <pc:spChg chg="mod">
          <ac:chgData name="Till Prölß" userId="23f4d4361e5d1299" providerId="LiveId" clId="{0E49E3F5-4FC0-42FA-914B-7B6018D513D7}" dt="2025-03-26T08:47:29.728" v="5558" actId="20577"/>
          <ac:spMkLst>
            <pc:docMk/>
            <pc:sldMk cId="1343243342" sldId="394"/>
            <ac:spMk id="4" creationId="{00000000-0000-0000-0000-000000000000}"/>
          </ac:spMkLst>
        </pc:spChg>
        <pc:picChg chg="mod">
          <ac:chgData name="Till Prölß" userId="23f4d4361e5d1299" providerId="LiveId" clId="{0E49E3F5-4FC0-42FA-914B-7B6018D513D7}" dt="2025-03-26T03:09:35.067" v="3421" actId="14826"/>
          <ac:picMkLst>
            <pc:docMk/>
            <pc:sldMk cId="1343243342" sldId="394"/>
            <ac:picMk id="5" creationId="{93E56B91-8129-42B0-A246-3569C739B471}"/>
          </ac:picMkLst>
        </pc:picChg>
      </pc:sldChg>
      <pc:sldChg chg="delSp modSp add mod">
        <pc:chgData name="Till Prölß" userId="23f4d4361e5d1299" providerId="LiveId" clId="{0E49E3F5-4FC0-42FA-914B-7B6018D513D7}" dt="2025-03-26T08:47:18.769" v="5555" actId="20577"/>
        <pc:sldMkLst>
          <pc:docMk/>
          <pc:sldMk cId="249644010" sldId="395"/>
        </pc:sldMkLst>
        <pc:spChg chg="mod">
          <ac:chgData name="Till Prölß" userId="23f4d4361e5d1299" providerId="LiveId" clId="{0E49E3F5-4FC0-42FA-914B-7B6018D513D7}" dt="2025-03-26T08:47:18.769" v="5555" actId="20577"/>
          <ac:spMkLst>
            <pc:docMk/>
            <pc:sldMk cId="249644010" sldId="395"/>
            <ac:spMk id="4" creationId="{00000000-0000-0000-0000-000000000000}"/>
          </ac:spMkLst>
        </pc:spChg>
        <pc:picChg chg="mod">
          <ac:chgData name="Till Prölß" userId="23f4d4361e5d1299" providerId="LiveId" clId="{0E49E3F5-4FC0-42FA-914B-7B6018D513D7}" dt="2025-03-26T03:10:07.532" v="3425" actId="14826"/>
          <ac:picMkLst>
            <pc:docMk/>
            <pc:sldMk cId="249644010" sldId="395"/>
            <ac:picMk id="5" creationId="{93E56B91-8129-42B0-A246-3569C739B471}"/>
          </ac:picMkLst>
        </pc:picChg>
        <pc:picChg chg="del">
          <ac:chgData name="Till Prölß" userId="23f4d4361e5d1299" providerId="LiveId" clId="{0E49E3F5-4FC0-42FA-914B-7B6018D513D7}" dt="2025-03-26T03:09:54.466" v="3423" actId="478"/>
          <ac:picMkLst>
            <pc:docMk/>
            <pc:sldMk cId="249644010" sldId="395"/>
            <ac:picMk id="8" creationId="{FE6099CF-0EE1-46F8-9B42-6E731F9198FB}"/>
          </ac:picMkLst>
        </pc:picChg>
      </pc:sldChg>
    </pc:docChg>
  </pc:docChgLst>
  <pc:docChgLst>
    <pc:chgData name="Till Prölß" userId="23f4d4361e5d1299" providerId="LiveId" clId="{92B0ECBC-DFEF-4975-9189-95D4F2B06CB9}"/>
    <pc:docChg chg="undo redo custSel addSld delSld modSld sldOrd">
      <pc:chgData name="Till Prölß" userId="23f4d4361e5d1299" providerId="LiveId" clId="{92B0ECBC-DFEF-4975-9189-95D4F2B06CB9}" dt="2024-09-25T07:11:15.154" v="3952" actId="20577"/>
      <pc:docMkLst>
        <pc:docMk/>
      </pc:docMkLst>
      <pc:sldChg chg="addSp delSp modSp mod modNotesTx">
        <pc:chgData name="Till Prölß" userId="23f4d4361e5d1299" providerId="LiveId" clId="{92B0ECBC-DFEF-4975-9189-95D4F2B06CB9}" dt="2024-09-25T05:49:02.442" v="3612" actId="400"/>
        <pc:sldMkLst>
          <pc:docMk/>
          <pc:sldMk cId="1881149966" sldId="344"/>
        </pc:sldMkLst>
        <pc:spChg chg="add del mod">
          <ac:chgData name="Till Prölß" userId="23f4d4361e5d1299" providerId="LiveId" clId="{92B0ECBC-DFEF-4975-9189-95D4F2B06CB9}" dt="2024-09-25T05:39:58.116" v="3567" actId="478"/>
          <ac:spMkLst>
            <pc:docMk/>
            <pc:sldMk cId="1881149966" sldId="344"/>
            <ac:spMk id="3" creationId="{77E29280-BD35-41AE-848C-AB171B5C5011}"/>
          </ac:spMkLst>
        </pc:spChg>
        <pc:spChg chg="add del mod">
          <ac:chgData name="Till Prölß" userId="23f4d4361e5d1299" providerId="LiveId" clId="{92B0ECBC-DFEF-4975-9189-95D4F2B06CB9}" dt="2024-09-25T05:41:39.776" v="3585" actId="931"/>
          <ac:spMkLst>
            <pc:docMk/>
            <pc:sldMk cId="1881149966" sldId="344"/>
            <ac:spMk id="9" creationId="{7E657D24-6153-4FA3-8AA5-6EF00C3BC15F}"/>
          </ac:spMkLst>
        </pc:spChg>
        <pc:spChg chg="add del mod">
          <ac:chgData name="Till Prölß" userId="23f4d4361e5d1299" providerId="LiveId" clId="{92B0ECBC-DFEF-4975-9189-95D4F2B06CB9}" dt="2024-09-25T05:43:02.755" v="3587" actId="931"/>
          <ac:spMkLst>
            <pc:docMk/>
            <pc:sldMk cId="1881149966" sldId="344"/>
            <ac:spMk id="16" creationId="{4BF176D4-25C5-470B-845D-756843805C54}"/>
          </ac:spMkLst>
        </pc:spChg>
        <pc:spChg chg="add del mod">
          <ac:chgData name="Till Prölß" userId="23f4d4361e5d1299" providerId="LiveId" clId="{92B0ECBC-DFEF-4975-9189-95D4F2B06CB9}" dt="2024-09-25T05:43:25.888" v="3589" actId="931"/>
          <ac:spMkLst>
            <pc:docMk/>
            <pc:sldMk cId="1881149966" sldId="344"/>
            <ac:spMk id="20" creationId="{100C4311-6E96-4441-A8D7-94212BDEF06D}"/>
          </ac:spMkLst>
        </pc:spChg>
        <pc:spChg chg="add del mod">
          <ac:chgData name="Till Prölß" userId="23f4d4361e5d1299" providerId="LiveId" clId="{92B0ECBC-DFEF-4975-9189-95D4F2B06CB9}" dt="2024-09-25T05:43:33.713" v="3591" actId="931"/>
          <ac:spMkLst>
            <pc:docMk/>
            <pc:sldMk cId="1881149966" sldId="344"/>
            <ac:spMk id="24" creationId="{5BC79F35-D285-45BD-8941-00EA1C307F38}"/>
          </ac:spMkLst>
        </pc:spChg>
        <pc:spChg chg="add del mod">
          <ac:chgData name="Till Prölß" userId="23f4d4361e5d1299" providerId="LiveId" clId="{92B0ECBC-DFEF-4975-9189-95D4F2B06CB9}" dt="2024-09-25T05:43:59.760" v="3593" actId="931"/>
          <ac:spMkLst>
            <pc:docMk/>
            <pc:sldMk cId="1881149966" sldId="344"/>
            <ac:spMk id="28" creationId="{55CB2F2F-BC2B-49DE-85B6-6257B2FD054E}"/>
          </ac:spMkLst>
        </pc:spChg>
        <pc:spChg chg="add del mod">
          <ac:chgData name="Till Prölß" userId="23f4d4361e5d1299" providerId="LiveId" clId="{92B0ECBC-DFEF-4975-9189-95D4F2B06CB9}" dt="2024-09-25T05:46:23.248" v="3603" actId="931"/>
          <ac:spMkLst>
            <pc:docMk/>
            <pc:sldMk cId="1881149966" sldId="344"/>
            <ac:spMk id="32" creationId="{08C97BB6-91CC-4677-9A41-5E7830CCF9D0}"/>
          </ac:spMkLst>
        </pc:spChg>
        <pc:spChg chg="add del mod">
          <ac:chgData name="Till Prölß" userId="23f4d4361e5d1299" providerId="LiveId" clId="{92B0ECBC-DFEF-4975-9189-95D4F2B06CB9}" dt="2024-09-25T05:47:07.640" v="3605" actId="931"/>
          <ac:spMkLst>
            <pc:docMk/>
            <pc:sldMk cId="1881149966" sldId="344"/>
            <ac:spMk id="38" creationId="{A7AF9ED9-D776-4147-80FD-0ABB822B7453}"/>
          </ac:spMkLst>
        </pc:spChg>
        <pc:spChg chg="add del mod">
          <ac:chgData name="Till Prölß" userId="23f4d4361e5d1299" providerId="LiveId" clId="{92B0ECBC-DFEF-4975-9189-95D4F2B06CB9}" dt="2024-09-25T05:47:37.233" v="3607" actId="931"/>
          <ac:spMkLst>
            <pc:docMk/>
            <pc:sldMk cId="1881149966" sldId="344"/>
            <ac:spMk id="42" creationId="{ACC50003-A585-42CC-AC80-AB112BD48E54}"/>
          </ac:spMkLst>
        </pc:spChg>
        <pc:spChg chg="add del mod">
          <ac:chgData name="Till Prölß" userId="23f4d4361e5d1299" providerId="LiveId" clId="{92B0ECBC-DFEF-4975-9189-95D4F2B06CB9}" dt="2024-09-25T05:48:05.845" v="3609" actId="931"/>
          <ac:spMkLst>
            <pc:docMk/>
            <pc:sldMk cId="1881149966" sldId="344"/>
            <ac:spMk id="46" creationId="{09C9F1C7-B326-49CD-AE49-832A7039149E}"/>
          </ac:spMkLst>
        </pc:spChg>
        <pc:spChg chg="add del mod">
          <ac:chgData name="Till Prölß" userId="23f4d4361e5d1299" providerId="LiveId" clId="{92B0ECBC-DFEF-4975-9189-95D4F2B06CB9}" dt="2024-09-25T05:48:47.215" v="3611" actId="931"/>
          <ac:spMkLst>
            <pc:docMk/>
            <pc:sldMk cId="1881149966" sldId="344"/>
            <ac:spMk id="50" creationId="{4546BBEA-7700-4533-AFBC-ED7876CC1ACE}"/>
          </ac:spMkLst>
        </pc:spChg>
        <pc:picChg chg="add del mod">
          <ac:chgData name="Till Prölß" userId="23f4d4361e5d1299" providerId="LiveId" clId="{92B0ECBC-DFEF-4975-9189-95D4F2B06CB9}" dt="2024-09-25T05:39:57.783" v="3566"/>
          <ac:picMkLst>
            <pc:docMk/>
            <pc:sldMk cId="1881149966" sldId="344"/>
            <ac:picMk id="4" creationId="{EBDE086A-DFD3-48A3-B604-73931760CF4A}"/>
          </ac:picMkLst>
        </pc:picChg>
        <pc:picChg chg="add del mod">
          <ac:chgData name="Till Prölß" userId="23f4d4361e5d1299" providerId="LiveId" clId="{92B0ECBC-DFEF-4975-9189-95D4F2B06CB9}" dt="2024-09-25T05:40:16.890" v="3570" actId="478"/>
          <ac:picMkLst>
            <pc:docMk/>
            <pc:sldMk cId="1881149966" sldId="344"/>
            <ac:picMk id="5" creationId="{00000000-0000-0000-0000-000000000000}"/>
          </ac:picMkLst>
        </pc:picChg>
        <pc:picChg chg="add del mod">
          <ac:chgData name="Till Prölß" userId="23f4d4361e5d1299" providerId="LiveId" clId="{92B0ECBC-DFEF-4975-9189-95D4F2B06CB9}" dt="2024-09-25T05:39:48.491" v="3564"/>
          <ac:picMkLst>
            <pc:docMk/>
            <pc:sldMk cId="1881149966" sldId="344"/>
            <ac:picMk id="7" creationId="{0D406900-1C62-4813-AA1F-C6A6C834A021}"/>
          </ac:picMkLst>
        </pc:picChg>
        <pc:picChg chg="add del mod">
          <ac:chgData name="Till Prölß" userId="23f4d4361e5d1299" providerId="LiveId" clId="{92B0ECBC-DFEF-4975-9189-95D4F2B06CB9}" dt="2024-09-25T05:40:20.475" v="3572"/>
          <ac:picMkLst>
            <pc:docMk/>
            <pc:sldMk cId="1881149966" sldId="344"/>
            <ac:picMk id="11" creationId="{1F4E3E4C-6252-4750-805A-DDE104DD118A}"/>
          </ac:picMkLst>
        </pc:picChg>
        <pc:picChg chg="add del mod ord">
          <ac:chgData name="Till Prölß" userId="23f4d4361e5d1299" providerId="LiveId" clId="{92B0ECBC-DFEF-4975-9189-95D4F2B06CB9}" dt="2024-09-25T05:40:41.868" v="3584"/>
          <ac:picMkLst>
            <pc:docMk/>
            <pc:sldMk cId="1881149966" sldId="344"/>
            <ac:picMk id="12" creationId="{E40A4474-CE2E-4B97-8F64-5E0A60410682}"/>
          </ac:picMkLst>
        </pc:picChg>
        <pc:picChg chg="add del mod">
          <ac:chgData name="Till Prölß" userId="23f4d4361e5d1299" providerId="LiveId" clId="{92B0ECBC-DFEF-4975-9189-95D4F2B06CB9}" dt="2024-09-25T05:42:59.916" v="3586" actId="478"/>
          <ac:picMkLst>
            <pc:docMk/>
            <pc:sldMk cId="1881149966" sldId="344"/>
            <ac:picMk id="13" creationId="{FEAC30AE-9811-43EF-972D-298538FB9656}"/>
          </ac:picMkLst>
        </pc:picChg>
        <pc:picChg chg="add del mod">
          <ac:chgData name="Till Prölß" userId="23f4d4361e5d1299" providerId="LiveId" clId="{92B0ECBC-DFEF-4975-9189-95D4F2B06CB9}" dt="2024-09-25T05:43:22.644" v="3588" actId="478"/>
          <ac:picMkLst>
            <pc:docMk/>
            <pc:sldMk cId="1881149966" sldId="344"/>
            <ac:picMk id="18" creationId="{604D2701-F9A7-4436-A60A-7475974374DB}"/>
          </ac:picMkLst>
        </pc:picChg>
        <pc:picChg chg="add del mod">
          <ac:chgData name="Till Prölß" userId="23f4d4361e5d1299" providerId="LiveId" clId="{92B0ECBC-DFEF-4975-9189-95D4F2B06CB9}" dt="2024-09-25T05:43:31.187" v="3590" actId="478"/>
          <ac:picMkLst>
            <pc:docMk/>
            <pc:sldMk cId="1881149966" sldId="344"/>
            <ac:picMk id="22" creationId="{B6603567-4B20-4DB5-8031-CC783CEC7863}"/>
          </ac:picMkLst>
        </pc:picChg>
        <pc:picChg chg="add del mod">
          <ac:chgData name="Till Prölß" userId="23f4d4361e5d1299" providerId="LiveId" clId="{92B0ECBC-DFEF-4975-9189-95D4F2B06CB9}" dt="2024-09-25T05:43:57.449" v="3592" actId="478"/>
          <ac:picMkLst>
            <pc:docMk/>
            <pc:sldMk cId="1881149966" sldId="344"/>
            <ac:picMk id="26" creationId="{40963D5C-A80E-49F1-ADB5-89799C5178DC}"/>
          </ac:picMkLst>
        </pc:picChg>
        <pc:picChg chg="add del mod">
          <ac:chgData name="Till Prölß" userId="23f4d4361e5d1299" providerId="LiveId" clId="{92B0ECBC-DFEF-4975-9189-95D4F2B06CB9}" dt="2024-09-25T05:45:58.906" v="3600" actId="478"/>
          <ac:picMkLst>
            <pc:docMk/>
            <pc:sldMk cId="1881149966" sldId="344"/>
            <ac:picMk id="30" creationId="{E7A553D3-0EC6-43CA-B58A-921D4D27C548}"/>
          </ac:picMkLst>
        </pc:picChg>
        <pc:picChg chg="add del mod">
          <ac:chgData name="Till Prölß" userId="23f4d4361e5d1299" providerId="LiveId" clId="{92B0ECBC-DFEF-4975-9189-95D4F2B06CB9}" dt="2024-09-25T05:46:00.923" v="3602" actId="931"/>
          <ac:picMkLst>
            <pc:docMk/>
            <pc:sldMk cId="1881149966" sldId="344"/>
            <ac:picMk id="34" creationId="{735118B2-B067-4363-BD37-A800BB8F7536}"/>
          </ac:picMkLst>
        </pc:picChg>
        <pc:picChg chg="add del mod">
          <ac:chgData name="Till Prölß" userId="23f4d4361e5d1299" providerId="LiveId" clId="{92B0ECBC-DFEF-4975-9189-95D4F2B06CB9}" dt="2024-09-25T05:47:03.729" v="3604" actId="478"/>
          <ac:picMkLst>
            <pc:docMk/>
            <pc:sldMk cId="1881149966" sldId="344"/>
            <ac:picMk id="36" creationId="{577C02FD-DE54-4637-8A24-45A4DDE5DB10}"/>
          </ac:picMkLst>
        </pc:picChg>
        <pc:picChg chg="add del mod">
          <ac:chgData name="Till Prölß" userId="23f4d4361e5d1299" providerId="LiveId" clId="{92B0ECBC-DFEF-4975-9189-95D4F2B06CB9}" dt="2024-09-25T05:47:34.530" v="3606" actId="478"/>
          <ac:picMkLst>
            <pc:docMk/>
            <pc:sldMk cId="1881149966" sldId="344"/>
            <ac:picMk id="40" creationId="{5F403A8D-CAE6-4997-A259-4F9FA7AF49D6}"/>
          </ac:picMkLst>
        </pc:picChg>
        <pc:picChg chg="add del mod">
          <ac:chgData name="Till Prölß" userId="23f4d4361e5d1299" providerId="LiveId" clId="{92B0ECBC-DFEF-4975-9189-95D4F2B06CB9}" dt="2024-09-25T05:48:00.800" v="3608" actId="478"/>
          <ac:picMkLst>
            <pc:docMk/>
            <pc:sldMk cId="1881149966" sldId="344"/>
            <ac:picMk id="44" creationId="{3B2D6DB3-45A7-485E-BE33-291636B86AE0}"/>
          </ac:picMkLst>
        </pc:picChg>
        <pc:picChg chg="add del mod">
          <ac:chgData name="Till Prölß" userId="23f4d4361e5d1299" providerId="LiveId" clId="{92B0ECBC-DFEF-4975-9189-95D4F2B06CB9}" dt="2024-09-25T05:48:41.887" v="3610" actId="478"/>
          <ac:picMkLst>
            <pc:docMk/>
            <pc:sldMk cId="1881149966" sldId="344"/>
            <ac:picMk id="48" creationId="{DA119B7E-C034-466B-8059-86C96CD4D883}"/>
          </ac:picMkLst>
        </pc:picChg>
        <pc:picChg chg="add mod">
          <ac:chgData name="Till Prölß" userId="23f4d4361e5d1299" providerId="LiveId" clId="{92B0ECBC-DFEF-4975-9189-95D4F2B06CB9}" dt="2024-09-25T05:48:47.215" v="3611" actId="931"/>
          <ac:picMkLst>
            <pc:docMk/>
            <pc:sldMk cId="1881149966" sldId="344"/>
            <ac:picMk id="52" creationId="{CBA53515-ADCC-46A9-A6FC-6FD865C46682}"/>
          </ac:picMkLst>
        </pc:picChg>
      </pc:sldChg>
      <pc:sldChg chg="modSp mod modNotesTx">
        <pc:chgData name="Till Prölß" userId="23f4d4361e5d1299" providerId="LiveId" clId="{92B0ECBC-DFEF-4975-9189-95D4F2B06CB9}" dt="2024-09-25T07:11:15.154" v="3952" actId="20577"/>
        <pc:sldMkLst>
          <pc:docMk/>
          <pc:sldMk cId="1658146557" sldId="349"/>
        </pc:sldMkLst>
        <pc:spChg chg="mod">
          <ac:chgData name="Till Prölß" userId="23f4d4361e5d1299" providerId="LiveId" clId="{92B0ECBC-DFEF-4975-9189-95D4F2B06CB9}" dt="2024-09-25T07:11:15.154" v="3952" actId="20577"/>
          <ac:spMkLst>
            <pc:docMk/>
            <pc:sldMk cId="1658146557" sldId="349"/>
            <ac:spMk id="7" creationId="{6E89336F-E6F4-496E-9F1A-A2112C68C4F2}"/>
          </ac:spMkLst>
        </pc:spChg>
      </pc:sldChg>
      <pc:sldChg chg="modSp del mod">
        <pc:chgData name="Till Prölß" userId="23f4d4361e5d1299" providerId="LiveId" clId="{92B0ECBC-DFEF-4975-9189-95D4F2B06CB9}" dt="2024-09-25T04:52:03.843" v="3044" actId="47"/>
        <pc:sldMkLst>
          <pc:docMk/>
          <pc:sldMk cId="3619118589" sldId="350"/>
        </pc:sldMkLst>
        <pc:spChg chg="mod">
          <ac:chgData name="Till Prölß" userId="23f4d4361e5d1299" providerId="LiveId" clId="{92B0ECBC-DFEF-4975-9189-95D4F2B06CB9}" dt="2024-09-24T04:03:42.466" v="1749" actId="20577"/>
          <ac:spMkLst>
            <pc:docMk/>
            <pc:sldMk cId="3619118589" sldId="350"/>
            <ac:spMk id="7" creationId="{6E89336F-E6F4-496E-9F1A-A2112C68C4F2}"/>
          </ac:spMkLst>
        </pc:spChg>
        <pc:picChg chg="mod">
          <ac:chgData name="Till Prölß" userId="23f4d4361e5d1299" providerId="LiveId" clId="{92B0ECBC-DFEF-4975-9189-95D4F2B06CB9}" dt="2024-09-24T04:02:46.691" v="1744" actId="1076"/>
          <ac:picMkLst>
            <pc:docMk/>
            <pc:sldMk cId="3619118589" sldId="350"/>
            <ac:picMk id="5" creationId="{F2CADC8E-6893-434B-BB4B-26481DA1C2BD}"/>
          </ac:picMkLst>
        </pc:picChg>
      </pc:sldChg>
      <pc:sldChg chg="addSp delSp modSp mod ord modNotesTx">
        <pc:chgData name="Till Prölß" userId="23f4d4361e5d1299" providerId="LiveId" clId="{92B0ECBC-DFEF-4975-9189-95D4F2B06CB9}" dt="2024-09-25T07:09:51.802" v="3905" actId="20577"/>
        <pc:sldMkLst>
          <pc:docMk/>
          <pc:sldMk cId="376839933" sldId="351"/>
        </pc:sldMkLst>
        <pc:spChg chg="mod">
          <ac:chgData name="Till Prölß" userId="23f4d4361e5d1299" providerId="LiveId" clId="{92B0ECBC-DFEF-4975-9189-95D4F2B06CB9}" dt="2024-09-24T03:54:24.119" v="1618" actId="20577"/>
          <ac:spMkLst>
            <pc:docMk/>
            <pc:sldMk cId="376839933" sldId="351"/>
            <ac:spMk id="2" creationId="{00000000-0000-0000-0000-000000000000}"/>
          </ac:spMkLst>
        </pc:spChg>
        <pc:spChg chg="add mod">
          <ac:chgData name="Till Prölß" userId="23f4d4361e5d1299" providerId="LiveId" clId="{92B0ECBC-DFEF-4975-9189-95D4F2B06CB9}" dt="2024-09-25T04:54:20.309" v="3104" actId="1076"/>
          <ac:spMkLst>
            <pc:docMk/>
            <pc:sldMk cId="376839933" sldId="351"/>
            <ac:spMk id="3" creationId="{D0A52DA6-2E7A-4393-A6C7-46E0EEE27D93}"/>
          </ac:spMkLst>
        </pc:spChg>
        <pc:spChg chg="mod">
          <ac:chgData name="Till Prölß" userId="23f4d4361e5d1299" providerId="LiveId" clId="{92B0ECBC-DFEF-4975-9189-95D4F2B06CB9}" dt="2024-09-25T05:07:41.145" v="3528" actId="20577"/>
          <ac:spMkLst>
            <pc:docMk/>
            <pc:sldMk cId="376839933" sldId="351"/>
            <ac:spMk id="4" creationId="{00000000-0000-0000-0000-000000000000}"/>
          </ac:spMkLst>
        </pc:spChg>
        <pc:spChg chg="mod">
          <ac:chgData name="Till Prölß" userId="23f4d4361e5d1299" providerId="LiveId" clId="{92B0ECBC-DFEF-4975-9189-95D4F2B06CB9}" dt="2024-09-25T07:09:51.802" v="3905" actId="20577"/>
          <ac:spMkLst>
            <pc:docMk/>
            <pc:sldMk cId="376839933" sldId="351"/>
            <ac:spMk id="7" creationId="{6E89336F-E6F4-496E-9F1A-A2112C68C4F2}"/>
          </ac:spMkLst>
        </pc:spChg>
        <pc:picChg chg="add del mod">
          <ac:chgData name="Till Prölß" userId="23f4d4361e5d1299" providerId="LiveId" clId="{92B0ECBC-DFEF-4975-9189-95D4F2B06CB9}" dt="2024-09-24T04:09:26.033" v="1755" actId="478"/>
          <ac:picMkLst>
            <pc:docMk/>
            <pc:sldMk cId="376839933" sldId="351"/>
            <ac:picMk id="5" creationId="{77C79F91-1F60-4C3B-A29A-0519F3C4F8AA}"/>
          </ac:picMkLst>
        </pc:picChg>
        <pc:picChg chg="add del">
          <ac:chgData name="Till Prölß" userId="23f4d4361e5d1299" providerId="LiveId" clId="{92B0ECBC-DFEF-4975-9189-95D4F2B06CB9}" dt="2024-09-24T04:09:29.974" v="1757" actId="478"/>
          <ac:picMkLst>
            <pc:docMk/>
            <pc:sldMk cId="376839933" sldId="351"/>
            <ac:picMk id="8" creationId="{AE650509-9BA4-4879-873D-C71CDFDB8A59}"/>
          </ac:picMkLst>
        </pc:picChg>
        <pc:picChg chg="add mod">
          <ac:chgData name="Till Prölß" userId="23f4d4361e5d1299" providerId="LiveId" clId="{92B0ECBC-DFEF-4975-9189-95D4F2B06CB9}" dt="2024-09-25T04:54:39.093" v="3106" actId="1076"/>
          <ac:picMkLst>
            <pc:docMk/>
            <pc:sldMk cId="376839933" sldId="351"/>
            <ac:picMk id="10" creationId="{4A61518F-DB5C-4257-BC1F-D74BEB4A56FB}"/>
          </ac:picMkLst>
        </pc:picChg>
      </pc:sldChg>
      <pc:sldChg chg="addSp delSp modSp mod">
        <pc:chgData name="Till Prölß" userId="23f4d4361e5d1299" providerId="LiveId" clId="{92B0ECBC-DFEF-4975-9189-95D4F2B06CB9}" dt="2024-09-25T07:10:20.881" v="3913" actId="20577"/>
        <pc:sldMkLst>
          <pc:docMk/>
          <pc:sldMk cId="2826630525" sldId="352"/>
        </pc:sldMkLst>
        <pc:spChg chg="mod">
          <ac:chgData name="Till Prölß" userId="23f4d4361e5d1299" providerId="LiveId" clId="{92B0ECBC-DFEF-4975-9189-95D4F2B06CB9}" dt="2024-09-25T07:10:20.881" v="3913" actId="20577"/>
          <ac:spMkLst>
            <pc:docMk/>
            <pc:sldMk cId="2826630525" sldId="352"/>
            <ac:spMk id="7" creationId="{6E89336F-E6F4-496E-9F1A-A2112C68C4F2}"/>
          </ac:spMkLst>
        </pc:spChg>
        <pc:picChg chg="add mod">
          <ac:chgData name="Till Prölß" userId="23f4d4361e5d1299" providerId="LiveId" clId="{92B0ECBC-DFEF-4975-9189-95D4F2B06CB9}" dt="2024-09-24T04:52:42.546" v="2698" actId="1076"/>
          <ac:picMkLst>
            <pc:docMk/>
            <pc:sldMk cId="2826630525" sldId="352"/>
            <ac:picMk id="5" creationId="{F6B86C4E-F936-405D-8F81-E309B49184B2}"/>
          </ac:picMkLst>
        </pc:picChg>
        <pc:picChg chg="add del mod">
          <ac:chgData name="Till Prölß" userId="23f4d4361e5d1299" providerId="LiveId" clId="{92B0ECBC-DFEF-4975-9189-95D4F2B06CB9}" dt="2024-09-25T05:09:35.435" v="3546" actId="478"/>
          <ac:picMkLst>
            <pc:docMk/>
            <pc:sldMk cId="2826630525" sldId="352"/>
            <ac:picMk id="1026" creationId="{E38D8FBF-E6F6-4BB7-A43C-6856F21CF2B2}"/>
          </ac:picMkLst>
        </pc:picChg>
        <pc:picChg chg="add mod">
          <ac:chgData name="Till Prölß" userId="23f4d4361e5d1299" providerId="LiveId" clId="{92B0ECBC-DFEF-4975-9189-95D4F2B06CB9}" dt="2024-09-25T05:09:41.749" v="3551" actId="1076"/>
          <ac:picMkLst>
            <pc:docMk/>
            <pc:sldMk cId="2826630525" sldId="352"/>
            <ac:picMk id="1028" creationId="{D1195440-18C7-40ED-BBD9-08852637EB08}"/>
          </ac:picMkLst>
        </pc:picChg>
        <pc:picChg chg="add del mod">
          <ac:chgData name="Till Prölß" userId="23f4d4361e5d1299" providerId="LiveId" clId="{92B0ECBC-DFEF-4975-9189-95D4F2B06CB9}" dt="2024-09-25T05:09:36.021" v="3547" actId="478"/>
          <ac:picMkLst>
            <pc:docMk/>
            <pc:sldMk cId="2826630525" sldId="352"/>
            <ac:picMk id="1030" creationId="{8135975B-6FA4-4451-9D96-26653F6E55E2}"/>
          </ac:picMkLst>
        </pc:picChg>
        <pc:picChg chg="add del mod">
          <ac:chgData name="Till Prölß" userId="23f4d4361e5d1299" providerId="LiveId" clId="{92B0ECBC-DFEF-4975-9189-95D4F2B06CB9}" dt="2024-09-25T05:09:36.422" v="3548" actId="478"/>
          <ac:picMkLst>
            <pc:docMk/>
            <pc:sldMk cId="2826630525" sldId="352"/>
            <ac:picMk id="1032" creationId="{2757F9F0-8453-4286-9570-A5FCC9F0D6DC}"/>
          </ac:picMkLst>
        </pc:picChg>
        <pc:picChg chg="add del mod">
          <ac:chgData name="Till Prölß" userId="23f4d4361e5d1299" providerId="LiveId" clId="{92B0ECBC-DFEF-4975-9189-95D4F2B06CB9}" dt="2024-09-25T05:09:36.891" v="3549" actId="478"/>
          <ac:picMkLst>
            <pc:docMk/>
            <pc:sldMk cId="2826630525" sldId="352"/>
            <ac:picMk id="1034" creationId="{35C49600-6436-4BAD-B9C1-2E29AC2B446A}"/>
          </ac:picMkLst>
        </pc:picChg>
      </pc:sldChg>
      <pc:sldChg chg="addSp delSp modSp mod modNotesTx">
        <pc:chgData name="Till Prölß" userId="23f4d4361e5d1299" providerId="LiveId" clId="{92B0ECBC-DFEF-4975-9189-95D4F2B06CB9}" dt="2024-09-25T06:16:00.524" v="3822" actId="14100"/>
        <pc:sldMkLst>
          <pc:docMk/>
          <pc:sldMk cId="948043197" sldId="353"/>
        </pc:sldMkLst>
        <pc:spChg chg="add del mod">
          <ac:chgData name="Till Prölß" userId="23f4d4361e5d1299" providerId="LiveId" clId="{92B0ECBC-DFEF-4975-9189-95D4F2B06CB9}" dt="2024-09-25T06:11:09.723" v="3813"/>
          <ac:spMkLst>
            <pc:docMk/>
            <pc:sldMk cId="948043197" sldId="353"/>
            <ac:spMk id="5" creationId="{5B4668DC-C675-4043-9858-7E3E4D20B08A}"/>
          </ac:spMkLst>
        </pc:spChg>
        <pc:spChg chg="del mod">
          <ac:chgData name="Till Prölß" userId="23f4d4361e5d1299" providerId="LiveId" clId="{92B0ECBC-DFEF-4975-9189-95D4F2B06CB9}" dt="2024-09-24T03:46:38.292" v="1242"/>
          <ac:spMkLst>
            <pc:docMk/>
            <pc:sldMk cId="948043197" sldId="353"/>
            <ac:spMk id="7" creationId="{6E89336F-E6F4-496E-9F1A-A2112C68C4F2}"/>
          </ac:spMkLst>
        </pc:spChg>
        <pc:spChg chg="add del mod">
          <ac:chgData name="Till Prölß" userId="23f4d4361e5d1299" providerId="LiveId" clId="{92B0ECBC-DFEF-4975-9189-95D4F2B06CB9}" dt="2024-09-25T06:15:24.595" v="3817"/>
          <ac:spMkLst>
            <pc:docMk/>
            <pc:sldMk cId="948043197" sldId="353"/>
            <ac:spMk id="10" creationId="{CE69571A-D26F-4B68-9EF8-A158FC54E27B}"/>
          </ac:spMkLst>
        </pc:spChg>
        <pc:spChg chg="add del mod">
          <ac:chgData name="Till Prölß" userId="23f4d4361e5d1299" providerId="LiveId" clId="{92B0ECBC-DFEF-4975-9189-95D4F2B06CB9}" dt="2024-09-25T06:15:50.641" v="3820"/>
          <ac:spMkLst>
            <pc:docMk/>
            <pc:sldMk cId="948043197" sldId="353"/>
            <ac:spMk id="14" creationId="{7D4D8513-9982-4AEE-ACCF-B3B018ABD9EF}"/>
          </ac:spMkLst>
        </pc:spChg>
        <pc:picChg chg="add del mod">
          <ac:chgData name="Till Prölß" userId="23f4d4361e5d1299" providerId="LiveId" clId="{92B0ECBC-DFEF-4975-9189-95D4F2B06CB9}" dt="2024-09-24T03:46:35.031" v="1241" actId="478"/>
          <ac:picMkLst>
            <pc:docMk/>
            <pc:sldMk cId="948043197" sldId="353"/>
            <ac:picMk id="5" creationId="{910A5D44-5CE8-44AC-BB45-AABCC38DDE86}"/>
          </ac:picMkLst>
        </pc:picChg>
        <pc:picChg chg="add del mod">
          <ac:chgData name="Till Prölß" userId="23f4d4361e5d1299" providerId="LiveId" clId="{92B0ECBC-DFEF-4975-9189-95D4F2B06CB9}" dt="2024-09-25T06:15:18.640" v="3816" actId="478"/>
          <ac:picMkLst>
            <pc:docMk/>
            <pc:sldMk cId="948043197" sldId="353"/>
            <ac:picMk id="7" creationId="{8F14A4D3-21CF-4A91-A75B-557A5518E6E6}"/>
          </ac:picMkLst>
        </pc:picChg>
        <pc:picChg chg="add del mod">
          <ac:chgData name="Till Prölß" userId="23f4d4361e5d1299" providerId="LiveId" clId="{92B0ECBC-DFEF-4975-9189-95D4F2B06CB9}" dt="2024-09-25T06:10:58.802" v="3812" actId="478"/>
          <ac:picMkLst>
            <pc:docMk/>
            <pc:sldMk cId="948043197" sldId="353"/>
            <ac:picMk id="8" creationId="{FCC427DA-BD0F-4FC9-8E97-4A03944D213E}"/>
          </ac:picMkLst>
        </pc:picChg>
        <pc:picChg chg="add del mod">
          <ac:chgData name="Till Prölß" userId="23f4d4361e5d1299" providerId="LiveId" clId="{92B0ECBC-DFEF-4975-9189-95D4F2B06CB9}" dt="2024-09-25T06:15:30.867" v="3819" actId="478"/>
          <ac:picMkLst>
            <pc:docMk/>
            <pc:sldMk cId="948043197" sldId="353"/>
            <ac:picMk id="12" creationId="{ED3BE06C-3B88-4225-94CD-760AB56F4563}"/>
          </ac:picMkLst>
        </pc:picChg>
        <pc:picChg chg="add mod">
          <ac:chgData name="Till Prölß" userId="23f4d4361e5d1299" providerId="LiveId" clId="{92B0ECBC-DFEF-4975-9189-95D4F2B06CB9}" dt="2024-09-25T06:16:00.524" v="3822" actId="14100"/>
          <ac:picMkLst>
            <pc:docMk/>
            <pc:sldMk cId="948043197" sldId="353"/>
            <ac:picMk id="16" creationId="{B1F1A0BC-A907-40F0-A174-90FED68C095A}"/>
          </ac:picMkLst>
        </pc:picChg>
      </pc:sldChg>
      <pc:sldChg chg="modSp add del mod ord">
        <pc:chgData name="Till Prölß" userId="23f4d4361e5d1299" providerId="LiveId" clId="{92B0ECBC-DFEF-4975-9189-95D4F2B06CB9}" dt="2024-09-24T04:28:42.395" v="2156" actId="47"/>
        <pc:sldMkLst>
          <pc:docMk/>
          <pc:sldMk cId="2440538684" sldId="354"/>
        </pc:sldMkLst>
        <pc:spChg chg="mod">
          <ac:chgData name="Till Prölß" userId="23f4d4361e5d1299" providerId="LiveId" clId="{92B0ECBC-DFEF-4975-9189-95D4F2B06CB9}" dt="2024-09-23T23:57:26.928" v="12" actId="20577"/>
          <ac:spMkLst>
            <pc:docMk/>
            <pc:sldMk cId="2440538684" sldId="354"/>
            <ac:spMk id="2" creationId="{00000000-0000-0000-0000-000000000000}"/>
          </ac:spMkLst>
        </pc:spChg>
        <pc:spChg chg="mod">
          <ac:chgData name="Till Prölß" userId="23f4d4361e5d1299" providerId="LiveId" clId="{92B0ECBC-DFEF-4975-9189-95D4F2B06CB9}" dt="2024-09-24T04:00:23.985" v="1687" actId="20577"/>
          <ac:spMkLst>
            <pc:docMk/>
            <pc:sldMk cId="2440538684" sldId="354"/>
            <ac:spMk id="7" creationId="{6E89336F-E6F4-496E-9F1A-A2112C68C4F2}"/>
          </ac:spMkLst>
        </pc:spChg>
      </pc:sldChg>
      <pc:sldChg chg="modSp add del mod">
        <pc:chgData name="Till Prölß" userId="23f4d4361e5d1299" providerId="LiveId" clId="{92B0ECBC-DFEF-4975-9189-95D4F2B06CB9}" dt="2024-09-24T04:16:19.439" v="1874" actId="47"/>
        <pc:sldMkLst>
          <pc:docMk/>
          <pc:sldMk cId="2231523228" sldId="355"/>
        </pc:sldMkLst>
        <pc:spChg chg="mod">
          <ac:chgData name="Till Prölß" userId="23f4d4361e5d1299" providerId="LiveId" clId="{92B0ECBC-DFEF-4975-9189-95D4F2B06CB9}" dt="2024-09-24T03:37:03.519" v="189" actId="20577"/>
          <ac:spMkLst>
            <pc:docMk/>
            <pc:sldMk cId="2231523228" sldId="355"/>
            <ac:spMk id="2" creationId="{00000000-0000-0000-0000-000000000000}"/>
          </ac:spMkLst>
        </pc:spChg>
        <pc:spChg chg="mod">
          <ac:chgData name="Till Prölß" userId="23f4d4361e5d1299" providerId="LiveId" clId="{92B0ECBC-DFEF-4975-9189-95D4F2B06CB9}" dt="2024-09-24T04:15:53.574" v="1872" actId="21"/>
          <ac:spMkLst>
            <pc:docMk/>
            <pc:sldMk cId="2231523228" sldId="355"/>
            <ac:spMk id="7" creationId="{6E89336F-E6F4-496E-9F1A-A2112C68C4F2}"/>
          </ac:spMkLst>
        </pc:spChg>
      </pc:sldChg>
      <pc:sldChg chg="addSp delSp modSp add mod ord">
        <pc:chgData name="Till Prölß" userId="23f4d4361e5d1299" providerId="LiveId" clId="{92B0ECBC-DFEF-4975-9189-95D4F2B06CB9}" dt="2024-09-25T05:05:43.790" v="3415" actId="1076"/>
        <pc:sldMkLst>
          <pc:docMk/>
          <pc:sldMk cId="2280123702" sldId="356"/>
        </pc:sldMkLst>
        <pc:spChg chg="del mod">
          <ac:chgData name="Till Prölß" userId="23f4d4361e5d1299" providerId="LiveId" clId="{92B0ECBC-DFEF-4975-9189-95D4F2B06CB9}" dt="2024-09-24T04:25:25.727" v="2136"/>
          <ac:spMkLst>
            <pc:docMk/>
            <pc:sldMk cId="2280123702" sldId="356"/>
            <ac:spMk id="7" creationId="{6E89336F-E6F4-496E-9F1A-A2112C68C4F2}"/>
          </ac:spMkLst>
        </pc:spChg>
        <pc:spChg chg="add mod">
          <ac:chgData name="Till Prölß" userId="23f4d4361e5d1299" providerId="LiveId" clId="{92B0ECBC-DFEF-4975-9189-95D4F2B06CB9}" dt="2024-09-25T05:05:42.153" v="3414" actId="1076"/>
          <ac:spMkLst>
            <pc:docMk/>
            <pc:sldMk cId="2280123702" sldId="356"/>
            <ac:spMk id="7" creationId="{7BF8B7AB-233A-4365-9F9F-703875BB00F7}"/>
          </ac:spMkLst>
        </pc:spChg>
        <pc:spChg chg="add del mod">
          <ac:chgData name="Till Prölß" userId="23f4d4361e5d1299" providerId="LiveId" clId="{92B0ECBC-DFEF-4975-9189-95D4F2B06CB9}" dt="2024-09-24T04:27:03.010" v="2141"/>
          <ac:spMkLst>
            <pc:docMk/>
            <pc:sldMk cId="2280123702" sldId="356"/>
            <ac:spMk id="8" creationId="{98D0B7BE-4F38-4CA2-81BA-85CF41225752}"/>
          </ac:spMkLst>
        </pc:spChg>
        <pc:spChg chg="add del mod">
          <ac:chgData name="Till Prölß" userId="23f4d4361e5d1299" providerId="LiveId" clId="{92B0ECBC-DFEF-4975-9189-95D4F2B06CB9}" dt="2024-09-24T04:28:14.922" v="2152"/>
          <ac:spMkLst>
            <pc:docMk/>
            <pc:sldMk cId="2280123702" sldId="356"/>
            <ac:spMk id="15" creationId="{30127F79-8895-4D37-9378-756538F7474A}"/>
          </ac:spMkLst>
        </pc:spChg>
        <pc:picChg chg="add del mod">
          <ac:chgData name="Till Prölß" userId="23f4d4361e5d1299" providerId="LiveId" clId="{92B0ECBC-DFEF-4975-9189-95D4F2B06CB9}" dt="2024-09-24T04:26:17.776" v="2140" actId="478"/>
          <ac:picMkLst>
            <pc:docMk/>
            <pc:sldMk cId="2280123702" sldId="356"/>
            <ac:picMk id="5" creationId="{80E7309C-833B-48F4-9D2D-96D51099E869}"/>
          </ac:picMkLst>
        </pc:picChg>
        <pc:picChg chg="del">
          <ac:chgData name="Till Prölß" userId="23f4d4361e5d1299" providerId="LiveId" clId="{92B0ECBC-DFEF-4975-9189-95D4F2B06CB9}" dt="2024-09-24T04:14:42.930" v="1871" actId="478"/>
          <ac:picMkLst>
            <pc:docMk/>
            <pc:sldMk cId="2280123702" sldId="356"/>
            <ac:picMk id="10" creationId="{4A61518F-DB5C-4257-BC1F-D74BEB4A56FB}"/>
          </ac:picMkLst>
        </pc:picChg>
        <pc:picChg chg="add del mod">
          <ac:chgData name="Till Prölß" userId="23f4d4361e5d1299" providerId="LiveId" clId="{92B0ECBC-DFEF-4975-9189-95D4F2B06CB9}" dt="2024-09-24T04:28:13.760" v="2151" actId="478"/>
          <ac:picMkLst>
            <pc:docMk/>
            <pc:sldMk cId="2280123702" sldId="356"/>
            <ac:picMk id="11" creationId="{82C92338-B2C9-4B30-8B83-C6F034687D34}"/>
          </ac:picMkLst>
        </pc:picChg>
        <pc:picChg chg="add mod">
          <ac:chgData name="Till Prölß" userId="23f4d4361e5d1299" providerId="LiveId" clId="{92B0ECBC-DFEF-4975-9189-95D4F2B06CB9}" dt="2024-09-25T05:05:43.790" v="3415" actId="1076"/>
          <ac:picMkLst>
            <pc:docMk/>
            <pc:sldMk cId="2280123702" sldId="356"/>
            <ac:picMk id="13" creationId="{887746DF-64BC-4797-A6D0-23FB2FC7ABA3}"/>
          </ac:picMkLst>
        </pc:picChg>
        <pc:picChg chg="add mod">
          <ac:chgData name="Till Prölß" userId="23f4d4361e5d1299" providerId="LiveId" clId="{92B0ECBC-DFEF-4975-9189-95D4F2B06CB9}" dt="2024-09-24T04:28:18.626" v="2153" actId="1076"/>
          <ac:picMkLst>
            <pc:docMk/>
            <pc:sldMk cId="2280123702" sldId="356"/>
            <ac:picMk id="17" creationId="{0D5ABBCA-D74F-4F38-8F41-65BB98E9B4FB}"/>
          </ac:picMkLst>
        </pc:picChg>
      </pc:sldChg>
      <pc:sldChg chg="add del">
        <pc:chgData name="Till Prölß" userId="23f4d4361e5d1299" providerId="LiveId" clId="{92B0ECBC-DFEF-4975-9189-95D4F2B06CB9}" dt="2024-09-24T04:36:38.295" v="2384" actId="47"/>
        <pc:sldMkLst>
          <pc:docMk/>
          <pc:sldMk cId="2901963825" sldId="357"/>
        </pc:sldMkLst>
      </pc:sldChg>
      <pc:sldChg chg="modSp add mod">
        <pc:chgData name="Till Prölß" userId="23f4d4361e5d1299" providerId="LiveId" clId="{92B0ECBC-DFEF-4975-9189-95D4F2B06CB9}" dt="2024-09-25T07:10:03.761" v="3907" actId="20577"/>
        <pc:sldMkLst>
          <pc:docMk/>
          <pc:sldMk cId="2347904873" sldId="358"/>
        </pc:sldMkLst>
        <pc:spChg chg="mod">
          <ac:chgData name="Till Prölß" userId="23f4d4361e5d1299" providerId="LiveId" clId="{92B0ECBC-DFEF-4975-9189-95D4F2B06CB9}" dt="2024-09-24T04:36:50.566" v="2391" actId="20577"/>
          <ac:spMkLst>
            <pc:docMk/>
            <pc:sldMk cId="2347904873" sldId="358"/>
            <ac:spMk id="2" creationId="{00000000-0000-0000-0000-000000000000}"/>
          </ac:spMkLst>
        </pc:spChg>
        <pc:spChg chg="mod">
          <ac:chgData name="Till Prölß" userId="23f4d4361e5d1299" providerId="LiveId" clId="{92B0ECBC-DFEF-4975-9189-95D4F2B06CB9}" dt="2024-09-25T07:10:03.761" v="3907" actId="20577"/>
          <ac:spMkLst>
            <pc:docMk/>
            <pc:sldMk cId="2347904873" sldId="358"/>
            <ac:spMk id="7" creationId="{6E89336F-E6F4-496E-9F1A-A2112C68C4F2}"/>
          </ac:spMkLst>
        </pc:spChg>
      </pc:sldChg>
      <pc:sldChg chg="addSp delSp modSp add mod addCm modNotesTx">
        <pc:chgData name="Till Prölß" userId="23f4d4361e5d1299" providerId="LiveId" clId="{92B0ECBC-DFEF-4975-9189-95D4F2B06CB9}" dt="2024-09-25T05:07:32.510" v="3527" actId="20577"/>
        <pc:sldMkLst>
          <pc:docMk/>
          <pc:sldMk cId="2818786565" sldId="359"/>
        </pc:sldMkLst>
        <pc:spChg chg="mod">
          <ac:chgData name="Till Prölß" userId="23f4d4361e5d1299" providerId="LiveId" clId="{92B0ECBC-DFEF-4975-9189-95D4F2B06CB9}" dt="2024-09-25T05:07:32.510" v="3527" actId="20577"/>
          <ac:spMkLst>
            <pc:docMk/>
            <pc:sldMk cId="2818786565" sldId="359"/>
            <ac:spMk id="4" creationId="{00000000-0000-0000-0000-000000000000}"/>
          </ac:spMkLst>
        </pc:spChg>
        <pc:spChg chg="add mod">
          <ac:chgData name="Till Prölß" userId="23f4d4361e5d1299" providerId="LiveId" clId="{92B0ECBC-DFEF-4975-9189-95D4F2B06CB9}" dt="2024-09-25T04:53:51.522" v="3086" actId="1076"/>
          <ac:spMkLst>
            <pc:docMk/>
            <pc:sldMk cId="2818786565" sldId="359"/>
            <ac:spMk id="5" creationId="{EDCADA24-2F08-4E5B-A0F9-25E0DE2AFCAF}"/>
          </ac:spMkLst>
        </pc:spChg>
        <pc:spChg chg="mod">
          <ac:chgData name="Till Prölß" userId="23f4d4361e5d1299" providerId="LiveId" clId="{92B0ECBC-DFEF-4975-9189-95D4F2B06CB9}" dt="2024-09-25T04:49:54.509" v="2973" actId="27636"/>
          <ac:spMkLst>
            <pc:docMk/>
            <pc:sldMk cId="2818786565" sldId="359"/>
            <ac:spMk id="7" creationId="{6E89336F-E6F4-496E-9F1A-A2112C68C4F2}"/>
          </ac:spMkLst>
        </pc:spChg>
        <pc:spChg chg="add del mod">
          <ac:chgData name="Till Prölß" userId="23f4d4361e5d1299" providerId="LiveId" clId="{92B0ECBC-DFEF-4975-9189-95D4F2B06CB9}" dt="2024-09-25T04:53:01.025" v="3054"/>
          <ac:spMkLst>
            <pc:docMk/>
            <pc:sldMk cId="2818786565" sldId="359"/>
            <ac:spMk id="8" creationId="{7D3BC582-CD3D-45D4-9AB8-E7F438211E33}"/>
          </ac:spMkLst>
        </pc:spChg>
        <pc:picChg chg="del">
          <ac:chgData name="Till Prölß" userId="23f4d4361e5d1299" providerId="LiveId" clId="{92B0ECBC-DFEF-4975-9189-95D4F2B06CB9}" dt="2024-09-25T00:15:35.851" v="2808" actId="478"/>
          <ac:picMkLst>
            <pc:docMk/>
            <pc:sldMk cId="2818786565" sldId="359"/>
            <ac:picMk id="5" creationId="{F2CADC8E-6893-434B-BB4B-26481DA1C2BD}"/>
          </ac:picMkLst>
        </pc:picChg>
        <pc:picChg chg="add mod modCrop">
          <ac:chgData name="Till Prölß" userId="23f4d4361e5d1299" providerId="LiveId" clId="{92B0ECBC-DFEF-4975-9189-95D4F2B06CB9}" dt="2024-09-25T04:52:59.803" v="3052" actId="1076"/>
          <ac:picMkLst>
            <pc:docMk/>
            <pc:sldMk cId="2818786565" sldId="359"/>
            <ac:picMk id="6" creationId="{2DDA0F5C-4E23-4509-A7D9-17A7DC9A3BB9}"/>
          </ac:picMkLst>
        </pc:picChg>
      </pc:sldChg>
      <pc:sldChg chg="modSp add mod">
        <pc:chgData name="Till Prölß" userId="23f4d4361e5d1299" providerId="LiveId" clId="{92B0ECBC-DFEF-4975-9189-95D4F2B06CB9}" dt="2024-09-25T05:05:57.685" v="3419" actId="313"/>
        <pc:sldMkLst>
          <pc:docMk/>
          <pc:sldMk cId="1428250084" sldId="360"/>
        </pc:sldMkLst>
        <pc:spChg chg="mod">
          <ac:chgData name="Till Prölß" userId="23f4d4361e5d1299" providerId="LiveId" clId="{92B0ECBC-DFEF-4975-9189-95D4F2B06CB9}" dt="2024-09-25T05:05:57.685" v="3419" actId="313"/>
          <ac:spMkLst>
            <pc:docMk/>
            <pc:sldMk cId="1428250084" sldId="360"/>
            <ac:spMk id="7" creationId="{7BF8B7AB-233A-4365-9F9F-703875BB00F7}"/>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9-25T06:52:15.816" idx="1">
    <p:pos x="5586" y="286"/>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9DDD838-A159-44B8-B62C-9BD0A3C464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DCB24953-1856-4DE3-972C-125ADBA307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27E7DB-42DA-44B9-9478-182E035A63AB}" type="datetimeFigureOut">
              <a:rPr lang="de-DE" smtClean="0"/>
              <a:t>26.03.2025</a:t>
            </a:fld>
            <a:endParaRPr lang="de-DE"/>
          </a:p>
        </p:txBody>
      </p:sp>
      <p:sp>
        <p:nvSpPr>
          <p:cNvPr id="4" name="Fußzeilenplatzhalter 3">
            <a:extLst>
              <a:ext uri="{FF2B5EF4-FFF2-40B4-BE49-F238E27FC236}">
                <a16:creationId xmlns:a16="http://schemas.microsoft.com/office/drawing/2014/main" id="{05C7D00C-7394-40FD-AB0D-A8E748A78D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6FEDEFBA-DB7F-4CDE-BD04-299352DA24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8422A-1294-4C5E-AEB3-106DE9101CF8}" type="slidenum">
              <a:rPr lang="de-DE" smtClean="0"/>
              <a:t>‹Nr.›</a:t>
            </a:fld>
            <a:endParaRPr lang="de-DE"/>
          </a:p>
        </p:txBody>
      </p:sp>
    </p:spTree>
    <p:extLst>
      <p:ext uri="{BB962C8B-B14F-4D97-AF65-F5344CB8AC3E}">
        <p14:creationId xmlns:p14="http://schemas.microsoft.com/office/powerpoint/2010/main" val="66517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79DA3-0AA3-4449-B961-BDF7184C9B82}" type="datetimeFigureOut">
              <a:rPr lang="de-DE" smtClean="0"/>
              <a:t>25.03.2025</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E8B08-EAF3-4262-87F7-B5CA32CC1351}" type="slidenum">
              <a:rPr lang="de-DE" smtClean="0"/>
              <a:t>‹Nr.›</a:t>
            </a:fld>
            <a:endParaRPr lang="de-DE"/>
          </a:p>
        </p:txBody>
      </p:sp>
    </p:spTree>
    <p:extLst>
      <p:ext uri="{BB962C8B-B14F-4D97-AF65-F5344CB8AC3E}">
        <p14:creationId xmlns:p14="http://schemas.microsoft.com/office/powerpoint/2010/main" val="856847588"/>
      </p:ext>
    </p:extLst>
  </p:cSld>
  <p:clrMap bg1="lt1" tx1="dk1" bg2="lt2" tx2="dk2" accent1="accent1" accent2="accent2" accent3="accent3" accent4="accent4" accent5="accent5" accent6="accent6" hlink="hlink" folHlink="folHlink"/>
  <p:notesStyle>
    <a:lvl1pPr marL="0" algn="l" defTabSz="713174" rtl="0" eaLnBrk="1" latinLnBrk="0" hangingPunct="1">
      <a:defRPr sz="936" kern="1200">
        <a:solidFill>
          <a:schemeClr val="tx1"/>
        </a:solidFill>
        <a:latin typeface="+mn-lt"/>
        <a:ea typeface="+mn-ea"/>
        <a:cs typeface="+mn-cs"/>
      </a:defRPr>
    </a:lvl1pPr>
    <a:lvl2pPr marL="356588" algn="l" defTabSz="713174" rtl="0" eaLnBrk="1" latinLnBrk="0" hangingPunct="1">
      <a:defRPr sz="936" kern="1200">
        <a:solidFill>
          <a:schemeClr val="tx1"/>
        </a:solidFill>
        <a:latin typeface="+mn-lt"/>
        <a:ea typeface="+mn-ea"/>
        <a:cs typeface="+mn-cs"/>
      </a:defRPr>
    </a:lvl2pPr>
    <a:lvl3pPr marL="713174" algn="l" defTabSz="713174" rtl="0" eaLnBrk="1" latinLnBrk="0" hangingPunct="1">
      <a:defRPr sz="936" kern="1200">
        <a:solidFill>
          <a:schemeClr val="tx1"/>
        </a:solidFill>
        <a:latin typeface="+mn-lt"/>
        <a:ea typeface="+mn-ea"/>
        <a:cs typeface="+mn-cs"/>
      </a:defRPr>
    </a:lvl3pPr>
    <a:lvl4pPr marL="1069762" algn="l" defTabSz="713174" rtl="0" eaLnBrk="1" latinLnBrk="0" hangingPunct="1">
      <a:defRPr sz="936" kern="1200">
        <a:solidFill>
          <a:schemeClr val="tx1"/>
        </a:solidFill>
        <a:latin typeface="+mn-lt"/>
        <a:ea typeface="+mn-ea"/>
        <a:cs typeface="+mn-cs"/>
      </a:defRPr>
    </a:lvl4pPr>
    <a:lvl5pPr marL="1426350" algn="l" defTabSz="713174" rtl="0" eaLnBrk="1" latinLnBrk="0" hangingPunct="1">
      <a:defRPr sz="936" kern="1200">
        <a:solidFill>
          <a:schemeClr val="tx1"/>
        </a:solidFill>
        <a:latin typeface="+mn-lt"/>
        <a:ea typeface="+mn-ea"/>
        <a:cs typeface="+mn-cs"/>
      </a:defRPr>
    </a:lvl5pPr>
    <a:lvl6pPr marL="1782938" algn="l" defTabSz="713174" rtl="0" eaLnBrk="1" latinLnBrk="0" hangingPunct="1">
      <a:defRPr sz="936" kern="1200">
        <a:solidFill>
          <a:schemeClr val="tx1"/>
        </a:solidFill>
        <a:latin typeface="+mn-lt"/>
        <a:ea typeface="+mn-ea"/>
        <a:cs typeface="+mn-cs"/>
      </a:defRPr>
    </a:lvl6pPr>
    <a:lvl7pPr marL="2139524" algn="l" defTabSz="713174" rtl="0" eaLnBrk="1" latinLnBrk="0" hangingPunct="1">
      <a:defRPr sz="936" kern="1200">
        <a:solidFill>
          <a:schemeClr val="tx1"/>
        </a:solidFill>
        <a:latin typeface="+mn-lt"/>
        <a:ea typeface="+mn-ea"/>
        <a:cs typeface="+mn-cs"/>
      </a:defRPr>
    </a:lvl7pPr>
    <a:lvl8pPr marL="2496112" algn="l" defTabSz="713174" rtl="0" eaLnBrk="1" latinLnBrk="0" hangingPunct="1">
      <a:defRPr sz="936" kern="1200">
        <a:solidFill>
          <a:schemeClr val="tx1"/>
        </a:solidFill>
        <a:latin typeface="+mn-lt"/>
        <a:ea typeface="+mn-ea"/>
        <a:cs typeface="+mn-cs"/>
      </a:defRPr>
    </a:lvl8pPr>
    <a:lvl9pPr marL="2852700" algn="l" defTabSz="713174"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trike="sngStrike" dirty="0"/>
              <a:t>TODO: Bild austauschen, </a:t>
            </a:r>
            <a:r>
              <a:rPr lang="de-DE" strike="sngStrike" dirty="0" err="1"/>
              <a:t>evtl</a:t>
            </a:r>
            <a:r>
              <a:rPr lang="de-DE" strike="sngStrike" dirty="0"/>
              <a:t> RIDE </a:t>
            </a:r>
            <a:r>
              <a:rPr lang="de-DE" strike="sngStrike" dirty="0" err="1"/>
              <a:t>graph</a:t>
            </a:r>
            <a:endParaRPr lang="de-DE" strike="sngStrike" dirty="0"/>
          </a:p>
        </p:txBody>
      </p:sp>
      <p:sp>
        <p:nvSpPr>
          <p:cNvPr id="4" name="Foliennummernplatzhalter 3"/>
          <p:cNvSpPr>
            <a:spLocks noGrp="1"/>
          </p:cNvSpPr>
          <p:nvPr>
            <p:ph type="sldNum" sz="quarter" idx="5"/>
          </p:nvPr>
        </p:nvSpPr>
        <p:spPr/>
        <p:txBody>
          <a:bodyPr/>
          <a:lstStyle/>
          <a:p>
            <a:fld id="{5E0E8B08-EAF3-4262-87F7-B5CA32CC1351}" type="slidenum">
              <a:rPr lang="de-DE" smtClean="0"/>
              <a:t>1</a:t>
            </a:fld>
            <a:endParaRPr lang="de-DE"/>
          </a:p>
        </p:txBody>
      </p:sp>
    </p:spTree>
    <p:extLst>
      <p:ext uri="{BB962C8B-B14F-4D97-AF65-F5344CB8AC3E}">
        <p14:creationId xmlns:p14="http://schemas.microsoft.com/office/powerpoint/2010/main" val="1762008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10</a:t>
            </a:fld>
            <a:endParaRPr lang="de-DE"/>
          </a:p>
        </p:txBody>
      </p:sp>
    </p:spTree>
    <p:extLst>
      <p:ext uri="{BB962C8B-B14F-4D97-AF65-F5344CB8AC3E}">
        <p14:creationId xmlns:p14="http://schemas.microsoft.com/office/powerpoint/2010/main" val="64176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11</a:t>
            </a:fld>
            <a:endParaRPr lang="de-DE"/>
          </a:p>
        </p:txBody>
      </p:sp>
    </p:spTree>
    <p:extLst>
      <p:ext uri="{BB962C8B-B14F-4D97-AF65-F5344CB8AC3E}">
        <p14:creationId xmlns:p14="http://schemas.microsoft.com/office/powerpoint/2010/main" val="392037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12</a:t>
            </a:fld>
            <a:endParaRPr lang="de-DE"/>
          </a:p>
        </p:txBody>
      </p:sp>
    </p:spTree>
    <p:extLst>
      <p:ext uri="{BB962C8B-B14F-4D97-AF65-F5344CB8AC3E}">
        <p14:creationId xmlns:p14="http://schemas.microsoft.com/office/powerpoint/2010/main" val="42463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13</a:t>
            </a:fld>
            <a:endParaRPr lang="de-DE"/>
          </a:p>
        </p:txBody>
      </p:sp>
    </p:spTree>
    <p:extLst>
      <p:ext uri="{BB962C8B-B14F-4D97-AF65-F5344CB8AC3E}">
        <p14:creationId xmlns:p14="http://schemas.microsoft.com/office/powerpoint/2010/main" val="3449410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14</a:t>
            </a:fld>
            <a:endParaRPr lang="de-DE"/>
          </a:p>
        </p:txBody>
      </p:sp>
    </p:spTree>
    <p:extLst>
      <p:ext uri="{BB962C8B-B14F-4D97-AF65-F5344CB8AC3E}">
        <p14:creationId xmlns:p14="http://schemas.microsoft.com/office/powerpoint/2010/main" val="83126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15</a:t>
            </a:fld>
            <a:endParaRPr lang="de-DE"/>
          </a:p>
        </p:txBody>
      </p:sp>
    </p:spTree>
    <p:extLst>
      <p:ext uri="{BB962C8B-B14F-4D97-AF65-F5344CB8AC3E}">
        <p14:creationId xmlns:p14="http://schemas.microsoft.com/office/powerpoint/2010/main" val="160997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16</a:t>
            </a:fld>
            <a:endParaRPr lang="de-DE"/>
          </a:p>
        </p:txBody>
      </p:sp>
    </p:spTree>
    <p:extLst>
      <p:ext uri="{BB962C8B-B14F-4D97-AF65-F5344CB8AC3E}">
        <p14:creationId xmlns:p14="http://schemas.microsoft.com/office/powerpoint/2010/main" val="1838924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17</a:t>
            </a:fld>
            <a:endParaRPr lang="de-DE"/>
          </a:p>
        </p:txBody>
      </p:sp>
    </p:spTree>
    <p:extLst>
      <p:ext uri="{BB962C8B-B14F-4D97-AF65-F5344CB8AC3E}">
        <p14:creationId xmlns:p14="http://schemas.microsoft.com/office/powerpoint/2010/main" val="2842344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18</a:t>
            </a:fld>
            <a:endParaRPr lang="de-DE"/>
          </a:p>
        </p:txBody>
      </p:sp>
    </p:spTree>
    <p:extLst>
      <p:ext uri="{BB962C8B-B14F-4D97-AF65-F5344CB8AC3E}">
        <p14:creationId xmlns:p14="http://schemas.microsoft.com/office/powerpoint/2010/main" val="202279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Focus on </a:t>
            </a:r>
            <a:r>
              <a:rPr lang="de-DE" dirty="0" err="1"/>
              <a:t>how</a:t>
            </a:r>
            <a:r>
              <a:rPr lang="de-DE" dirty="0"/>
              <a:t> RIDE </a:t>
            </a:r>
            <a:r>
              <a:rPr lang="de-DE" dirty="0" err="1"/>
              <a:t>enhances</a:t>
            </a:r>
            <a:r>
              <a:rPr lang="de-DE" dirty="0"/>
              <a:t> </a:t>
            </a:r>
            <a:r>
              <a:rPr lang="de-DE" dirty="0" err="1"/>
              <a:t>unfold</a:t>
            </a:r>
            <a:r>
              <a:rPr lang="de-DE" dirty="0"/>
              <a:t> (time </a:t>
            </a:r>
            <a:r>
              <a:rPr lang="de-DE" dirty="0" err="1"/>
              <a:t>jittered</a:t>
            </a:r>
            <a:r>
              <a:rPr lang="de-DE" dirty="0"/>
              <a:t> </a:t>
            </a:r>
            <a:r>
              <a:rPr lang="de-DE" dirty="0" err="1"/>
              <a:t>components</a:t>
            </a:r>
            <a:r>
              <a:rPr lang="de-DE" dirty="0"/>
              <a:t>)</a:t>
            </a:r>
          </a:p>
          <a:p>
            <a:r>
              <a:rPr lang="de-DE" dirty="0" err="1"/>
              <a:t>Why</a:t>
            </a:r>
            <a:r>
              <a:rPr lang="de-DE" dirty="0"/>
              <a:t> </a:t>
            </a:r>
            <a:r>
              <a:rPr lang="de-DE" dirty="0" err="1"/>
              <a:t>does</a:t>
            </a:r>
            <a:r>
              <a:rPr lang="de-DE" dirty="0"/>
              <a:t> </a:t>
            </a:r>
            <a:r>
              <a:rPr lang="de-DE" dirty="0" err="1"/>
              <a:t>it</a:t>
            </a:r>
            <a:r>
              <a:rPr lang="de-DE" dirty="0"/>
              <a:t> </a:t>
            </a:r>
            <a:r>
              <a:rPr lang="de-DE" dirty="0" err="1"/>
              <a:t>make</a:t>
            </a:r>
            <a:r>
              <a:rPr lang="de-DE" dirty="0"/>
              <a:t> sense </a:t>
            </a:r>
            <a:r>
              <a:rPr lang="de-DE" dirty="0" err="1"/>
              <a:t>to</a:t>
            </a:r>
            <a:r>
              <a:rPr lang="de-DE" dirty="0"/>
              <a:t> </a:t>
            </a:r>
            <a:r>
              <a:rPr lang="de-DE" dirty="0" err="1"/>
              <a:t>replace</a:t>
            </a:r>
            <a:r>
              <a:rPr lang="de-DE" dirty="0"/>
              <a:t> </a:t>
            </a:r>
            <a:r>
              <a:rPr lang="de-DE" dirty="0" err="1"/>
              <a:t>the</a:t>
            </a:r>
            <a:r>
              <a:rPr lang="de-DE" dirty="0"/>
              <a:t> </a:t>
            </a:r>
            <a:r>
              <a:rPr lang="de-DE" dirty="0" err="1"/>
              <a:t>decomposition</a:t>
            </a:r>
            <a:r>
              <a:rPr lang="de-DE" dirty="0"/>
              <a:t> </a:t>
            </a:r>
            <a:r>
              <a:rPr lang="de-DE" dirty="0" err="1"/>
              <a:t>with</a:t>
            </a:r>
            <a:r>
              <a:rPr lang="de-DE" dirty="0"/>
              <a:t> </a:t>
            </a:r>
            <a:r>
              <a:rPr lang="de-DE" dirty="0" err="1"/>
              <a:t>Unfold</a:t>
            </a:r>
            <a:r>
              <a:rPr lang="de-DE" dirty="0"/>
              <a:t> </a:t>
            </a:r>
            <a:r>
              <a:rPr lang="de-DE" dirty="0" err="1"/>
              <a:t>deconvolution</a:t>
            </a:r>
            <a:endParaRPr lang="de-DE" dirty="0"/>
          </a:p>
          <a:p>
            <a:r>
              <a:rPr lang="de-DE" dirty="0"/>
              <a:t>	- </a:t>
            </a:r>
            <a:r>
              <a:rPr lang="de-DE" dirty="0" err="1"/>
              <a:t>Overlapping</a:t>
            </a:r>
            <a:r>
              <a:rPr lang="de-DE" dirty="0"/>
              <a:t> </a:t>
            </a:r>
            <a:r>
              <a:rPr lang="de-DE" dirty="0" err="1"/>
              <a:t>epochs</a:t>
            </a:r>
            <a:endParaRPr lang="de-DE" dirty="0"/>
          </a:p>
          <a:p>
            <a:r>
              <a:rPr lang="de-DE" dirty="0"/>
              <a:t>	- </a:t>
            </a:r>
            <a:r>
              <a:rPr lang="de-DE" dirty="0" err="1"/>
              <a:t>covariants</a:t>
            </a:r>
            <a:endParaRPr lang="de-DE" dirty="0"/>
          </a:p>
          <a:p>
            <a:r>
              <a:rPr lang="de-DE" dirty="0"/>
              <a:t>Mention </a:t>
            </a:r>
            <a:r>
              <a:rPr lang="de-DE" dirty="0" err="1"/>
              <a:t>why</a:t>
            </a:r>
            <a:r>
              <a:rPr lang="de-DE" dirty="0"/>
              <a:t> </a:t>
            </a:r>
            <a:r>
              <a:rPr lang="de-DE" dirty="0" err="1"/>
              <a:t>we</a:t>
            </a:r>
            <a:r>
              <a:rPr lang="de-DE" dirty="0"/>
              <a:t> do </a:t>
            </a:r>
            <a:r>
              <a:rPr lang="de-DE" dirty="0" err="1"/>
              <a:t>this</a:t>
            </a:r>
            <a:r>
              <a:rPr lang="de-DE" dirty="0"/>
              <a:t> </a:t>
            </a:r>
            <a:r>
              <a:rPr lang="de-DE" dirty="0" err="1"/>
              <a:t>project</a:t>
            </a:r>
            <a:r>
              <a:rPr lang="de-DE" dirty="0"/>
              <a:t> (Motivation)</a:t>
            </a:r>
          </a:p>
          <a:p>
            <a:r>
              <a:rPr lang="de-DE" dirty="0"/>
              <a:t>	</a:t>
            </a:r>
            <a:r>
              <a:rPr lang="de-DE" dirty="0" err="1"/>
              <a:t>to</a:t>
            </a:r>
            <a:r>
              <a:rPr lang="de-DE" dirty="0"/>
              <a:t> </a:t>
            </a:r>
            <a:r>
              <a:rPr lang="de-DE" dirty="0" err="1"/>
              <a:t>combine</a:t>
            </a:r>
            <a:r>
              <a:rPr lang="de-DE" dirty="0"/>
              <a:t> </a:t>
            </a:r>
            <a:r>
              <a:rPr lang="de-DE" dirty="0" err="1"/>
              <a:t>the</a:t>
            </a:r>
            <a:r>
              <a:rPr lang="de-DE" dirty="0"/>
              <a:t> </a:t>
            </a:r>
            <a:r>
              <a:rPr lang="de-DE" dirty="0" err="1"/>
              <a:t>benefits</a:t>
            </a:r>
            <a:r>
              <a:rPr lang="de-DE" dirty="0"/>
              <a:t> </a:t>
            </a:r>
            <a:r>
              <a:rPr lang="de-DE" dirty="0" err="1"/>
              <a:t>of</a:t>
            </a:r>
            <a:r>
              <a:rPr lang="de-DE" dirty="0"/>
              <a:t> RIDE and </a:t>
            </a:r>
            <a:r>
              <a:rPr lang="de-DE" dirty="0" err="1"/>
              <a:t>Unfold</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19</a:t>
            </a:fld>
            <a:endParaRPr lang="de-DE"/>
          </a:p>
        </p:txBody>
      </p:sp>
    </p:spTree>
    <p:extLst>
      <p:ext uri="{BB962C8B-B14F-4D97-AF65-F5344CB8AC3E}">
        <p14:creationId xmlns:p14="http://schemas.microsoft.com/office/powerpoint/2010/main" val="1095191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trike="sngStrike" dirty="0" err="1"/>
              <a:t>Todo</a:t>
            </a:r>
            <a:r>
              <a:rPr lang="de-DE" strike="sngStrike" dirty="0"/>
              <a:t> Bilder </a:t>
            </a:r>
            <a:r>
              <a:rPr lang="de-DE" strike="sngStrike" dirty="0" err="1"/>
              <a:t>Captions</a:t>
            </a:r>
            <a:r>
              <a:rPr lang="de-DE" strike="sngStrike" dirty="0"/>
              <a:t> (Quelle)</a:t>
            </a:r>
          </a:p>
          <a:p>
            <a:r>
              <a:rPr lang="de-DE" dirty="0" err="1"/>
              <a:t>Explain</a:t>
            </a:r>
            <a:r>
              <a:rPr lang="de-DE" dirty="0"/>
              <a:t> </a:t>
            </a:r>
            <a:r>
              <a:rPr lang="de-DE" dirty="0" err="1"/>
              <a:t>every</a:t>
            </a:r>
            <a:r>
              <a:rPr lang="de-DE" dirty="0"/>
              <a:t> </a:t>
            </a:r>
            <a:r>
              <a:rPr lang="de-DE" dirty="0" err="1"/>
              <a:t>figure</a:t>
            </a:r>
            <a:endParaRPr lang="de-DE" dirty="0"/>
          </a:p>
          <a:p>
            <a:r>
              <a:rPr lang="de-DE" dirty="0" err="1"/>
              <a:t>Conclusions</a:t>
            </a:r>
            <a:r>
              <a:rPr lang="de-DE" dirty="0"/>
              <a:t> </a:t>
            </a:r>
            <a:r>
              <a:rPr lang="de-DE" dirty="0" err="1"/>
              <a:t>are</a:t>
            </a:r>
            <a:r>
              <a:rPr lang="de-DE" dirty="0"/>
              <a:t> optional</a:t>
            </a:r>
          </a:p>
        </p:txBody>
      </p:sp>
      <p:sp>
        <p:nvSpPr>
          <p:cNvPr id="4" name="Foliennummernplatzhalter 3"/>
          <p:cNvSpPr>
            <a:spLocks noGrp="1"/>
          </p:cNvSpPr>
          <p:nvPr>
            <p:ph type="sldNum" sz="quarter" idx="5"/>
          </p:nvPr>
        </p:nvSpPr>
        <p:spPr/>
        <p:txBody>
          <a:bodyPr/>
          <a:lstStyle/>
          <a:p>
            <a:fld id="{5E0E8B08-EAF3-4262-87F7-B5CA32CC1351}" type="slidenum">
              <a:rPr lang="de-DE" smtClean="0"/>
              <a:t>2</a:t>
            </a:fld>
            <a:endParaRPr lang="de-DE"/>
          </a:p>
        </p:txBody>
      </p:sp>
    </p:spTree>
    <p:extLst>
      <p:ext uri="{BB962C8B-B14F-4D97-AF65-F5344CB8AC3E}">
        <p14:creationId xmlns:p14="http://schemas.microsoft.com/office/powerpoint/2010/main" val="2226677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Ablauf der Implementation, </a:t>
            </a:r>
            <a:r>
              <a:rPr lang="de-DE" dirty="0" err="1"/>
              <a:t>Struggles</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20</a:t>
            </a:fld>
            <a:endParaRPr lang="de-DE"/>
          </a:p>
        </p:txBody>
      </p:sp>
    </p:spTree>
    <p:extLst>
      <p:ext uri="{BB962C8B-B14F-4D97-AF65-F5344CB8AC3E}">
        <p14:creationId xmlns:p14="http://schemas.microsoft.com/office/powerpoint/2010/main" val="831185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dirty="0"/>
              <a:t>Better Results for Unfold Classic in simulated results. Maybe not representative, since simulated data is too simple.</a:t>
            </a:r>
          </a:p>
        </p:txBody>
      </p:sp>
      <p:sp>
        <p:nvSpPr>
          <p:cNvPr id="4" name="Foliennummernplatzhalter 3"/>
          <p:cNvSpPr>
            <a:spLocks noGrp="1"/>
          </p:cNvSpPr>
          <p:nvPr>
            <p:ph type="sldNum" sz="quarter" idx="5"/>
          </p:nvPr>
        </p:nvSpPr>
        <p:spPr/>
        <p:txBody>
          <a:bodyPr/>
          <a:lstStyle/>
          <a:p>
            <a:fld id="{5E0E8B08-EAF3-4262-87F7-B5CA32CC1351}" type="slidenum">
              <a:rPr lang="de-DE" smtClean="0"/>
              <a:t>21</a:t>
            </a:fld>
            <a:endParaRPr lang="de-DE"/>
          </a:p>
        </p:txBody>
      </p:sp>
    </p:spTree>
    <p:extLst>
      <p:ext uri="{BB962C8B-B14F-4D97-AF65-F5344CB8AC3E}">
        <p14:creationId xmlns:p14="http://schemas.microsoft.com/office/powerpoint/2010/main" val="276499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Clear </a:t>
            </a:r>
            <a:r>
              <a:rPr lang="de-DE" dirty="0" err="1"/>
              <a:t>differences</a:t>
            </a:r>
            <a:r>
              <a:rPr lang="de-DE" dirty="0"/>
              <a:t> </a:t>
            </a:r>
            <a:r>
              <a:rPr lang="de-DE" dirty="0" err="1"/>
              <a:t>between</a:t>
            </a:r>
            <a:r>
              <a:rPr lang="de-DE" dirty="0"/>
              <a:t> </a:t>
            </a:r>
            <a:r>
              <a:rPr lang="de-DE" dirty="0" err="1"/>
              <a:t>ride</a:t>
            </a:r>
            <a:r>
              <a:rPr lang="de-DE" dirty="0"/>
              <a:t> and </a:t>
            </a:r>
            <a:r>
              <a:rPr lang="de-DE" dirty="0" err="1"/>
              <a:t>unfold</a:t>
            </a:r>
            <a:endParaRPr lang="de-DE" dirty="0"/>
          </a:p>
          <a:p>
            <a:r>
              <a:rPr lang="de-DE" dirty="0"/>
              <a:t>Maybe just </a:t>
            </a:r>
            <a:r>
              <a:rPr lang="de-DE" dirty="0" err="1"/>
              <a:t>mention</a:t>
            </a:r>
            <a:r>
              <a:rPr lang="de-DE" dirty="0"/>
              <a:t> </a:t>
            </a:r>
            <a:r>
              <a:rPr lang="de-DE" dirty="0" err="1"/>
              <a:t>the</a:t>
            </a:r>
            <a:r>
              <a:rPr lang="de-DE" dirty="0"/>
              <a:t> </a:t>
            </a:r>
            <a:r>
              <a:rPr lang="de-DE" dirty="0" err="1"/>
              <a:t>issue</a:t>
            </a:r>
            <a:r>
              <a:rPr lang="de-DE" dirty="0"/>
              <a:t> </a:t>
            </a:r>
            <a:r>
              <a:rPr lang="de-DE" dirty="0" err="1"/>
              <a:t>that</a:t>
            </a:r>
            <a:r>
              <a:rPr lang="de-DE" dirty="0"/>
              <a:t> </a:t>
            </a:r>
            <a:r>
              <a:rPr lang="de-DE" dirty="0" err="1"/>
              <a:t>could</a:t>
            </a:r>
            <a:r>
              <a:rPr lang="de-DE" dirty="0"/>
              <a:t> </a:t>
            </a:r>
            <a:r>
              <a:rPr lang="de-DE" dirty="0" err="1"/>
              <a:t>be</a:t>
            </a:r>
            <a:r>
              <a:rPr lang="de-DE" dirty="0"/>
              <a:t> </a:t>
            </a:r>
            <a:r>
              <a:rPr lang="de-DE" dirty="0" err="1"/>
              <a:t>causing</a:t>
            </a:r>
            <a:r>
              <a:rPr lang="de-DE" dirty="0"/>
              <a:t> </a:t>
            </a:r>
            <a:r>
              <a:rPr lang="de-DE" dirty="0" err="1"/>
              <a:t>this</a:t>
            </a:r>
            <a:r>
              <a:rPr lang="de-DE" dirty="0"/>
              <a:t>.</a:t>
            </a:r>
          </a:p>
        </p:txBody>
      </p:sp>
      <p:sp>
        <p:nvSpPr>
          <p:cNvPr id="4" name="Foliennummernplatzhalter 3"/>
          <p:cNvSpPr>
            <a:spLocks noGrp="1"/>
          </p:cNvSpPr>
          <p:nvPr>
            <p:ph type="sldNum" sz="quarter" idx="5"/>
          </p:nvPr>
        </p:nvSpPr>
        <p:spPr/>
        <p:txBody>
          <a:bodyPr/>
          <a:lstStyle/>
          <a:p>
            <a:fld id="{5E0E8B08-EAF3-4262-87F7-B5CA32CC1351}" type="slidenum">
              <a:rPr lang="de-DE" smtClean="0"/>
              <a:t>22</a:t>
            </a:fld>
            <a:endParaRPr lang="de-DE"/>
          </a:p>
        </p:txBody>
      </p:sp>
    </p:spTree>
    <p:extLst>
      <p:ext uri="{BB962C8B-B14F-4D97-AF65-F5344CB8AC3E}">
        <p14:creationId xmlns:p14="http://schemas.microsoft.com/office/powerpoint/2010/main" val="4105020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Todo</a:t>
            </a:r>
            <a:r>
              <a:rPr lang="de-DE" dirty="0"/>
              <a:t> double check </a:t>
            </a:r>
            <a:r>
              <a:rPr lang="de-DE" dirty="0" err="1"/>
              <a:t>matlab</a:t>
            </a:r>
            <a:r>
              <a:rPr lang="de-DE" dirty="0"/>
              <a:t> </a:t>
            </a:r>
            <a:r>
              <a:rPr lang="de-DE" dirty="0" err="1"/>
              <a:t>implementation</a:t>
            </a:r>
            <a:r>
              <a:rPr lang="de-DE" dirty="0"/>
              <a:t> </a:t>
            </a:r>
            <a:r>
              <a:rPr lang="de-DE" dirty="0" err="1"/>
              <a:t>c_latency</a:t>
            </a:r>
            <a:r>
              <a:rPr lang="de-DE" dirty="0"/>
              <a:t> </a:t>
            </a:r>
            <a:r>
              <a:rPr lang="de-DE" dirty="0" err="1"/>
              <a:t>mean</a:t>
            </a:r>
            <a:r>
              <a:rPr lang="de-DE" dirty="0"/>
              <a:t>, </a:t>
            </a:r>
            <a:r>
              <a:rPr lang="de-DE" dirty="0" err="1"/>
              <a:t>checked</a:t>
            </a:r>
            <a:r>
              <a:rPr lang="de-DE" dirty="0"/>
              <a:t>=</a:t>
            </a:r>
            <a:r>
              <a:rPr lang="de-DE" dirty="0" err="1"/>
              <a:t>yes</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24</a:t>
            </a:fld>
            <a:endParaRPr lang="de-DE"/>
          </a:p>
        </p:txBody>
      </p:sp>
    </p:spTree>
    <p:extLst>
      <p:ext uri="{BB962C8B-B14F-4D97-AF65-F5344CB8AC3E}">
        <p14:creationId xmlns:p14="http://schemas.microsoft.com/office/powerpoint/2010/main" val="2496063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26</a:t>
            </a:fld>
            <a:endParaRPr lang="de-DE"/>
          </a:p>
        </p:txBody>
      </p:sp>
    </p:spTree>
    <p:extLst>
      <p:ext uri="{BB962C8B-B14F-4D97-AF65-F5344CB8AC3E}">
        <p14:creationId xmlns:p14="http://schemas.microsoft.com/office/powerpoint/2010/main" val="322788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Mention </a:t>
            </a:r>
            <a:r>
              <a:rPr lang="de-DE" dirty="0" err="1"/>
              <a:t>that</a:t>
            </a:r>
            <a:r>
              <a:rPr lang="de-DE" dirty="0"/>
              <a:t> </a:t>
            </a:r>
            <a:r>
              <a:rPr lang="de-DE" dirty="0" err="1"/>
              <a:t>ride</a:t>
            </a:r>
            <a:r>
              <a:rPr lang="de-DE" dirty="0"/>
              <a:t> </a:t>
            </a:r>
            <a:r>
              <a:rPr lang="de-DE" dirty="0" err="1"/>
              <a:t>is</a:t>
            </a:r>
            <a:r>
              <a:rPr lang="de-DE" dirty="0"/>
              <a:t> a </a:t>
            </a:r>
            <a:r>
              <a:rPr lang="de-DE" dirty="0" err="1"/>
              <a:t>bit</a:t>
            </a:r>
            <a:r>
              <a:rPr lang="de-DE" dirty="0"/>
              <a:t> </a:t>
            </a:r>
            <a:r>
              <a:rPr lang="de-DE" dirty="0" err="1"/>
              <a:t>old</a:t>
            </a:r>
            <a:r>
              <a:rPr lang="de-DE" dirty="0"/>
              <a:t> (2011)</a:t>
            </a:r>
          </a:p>
        </p:txBody>
      </p:sp>
      <p:sp>
        <p:nvSpPr>
          <p:cNvPr id="4" name="Foliennummernplatzhalter 3"/>
          <p:cNvSpPr>
            <a:spLocks noGrp="1"/>
          </p:cNvSpPr>
          <p:nvPr>
            <p:ph type="sldNum" sz="quarter" idx="5"/>
          </p:nvPr>
        </p:nvSpPr>
        <p:spPr/>
        <p:txBody>
          <a:bodyPr/>
          <a:lstStyle/>
          <a:p>
            <a:fld id="{5E0E8B08-EAF3-4262-87F7-B5CA32CC1351}" type="slidenum">
              <a:rPr lang="de-DE" smtClean="0"/>
              <a:t>3</a:t>
            </a:fld>
            <a:endParaRPr lang="de-DE"/>
          </a:p>
        </p:txBody>
      </p:sp>
    </p:spTree>
    <p:extLst>
      <p:ext uri="{BB962C8B-B14F-4D97-AF65-F5344CB8AC3E}">
        <p14:creationId xmlns:p14="http://schemas.microsoft.com/office/powerpoint/2010/main" val="903313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Bilder von Studien in denen RIDE verwendet wurde</a:t>
            </a:r>
          </a:p>
          <a:p>
            <a:r>
              <a:rPr lang="de-DE" dirty="0"/>
              <a:t>Kurz halten. Eigene Folie nur um Content </a:t>
            </a:r>
            <a:r>
              <a:rPr lang="de-DE" dirty="0" err="1"/>
              <a:t>Überschaulich</a:t>
            </a:r>
            <a:r>
              <a:rPr lang="de-DE" dirty="0"/>
              <a:t> zu halten.</a:t>
            </a:r>
          </a:p>
        </p:txBody>
      </p:sp>
      <p:sp>
        <p:nvSpPr>
          <p:cNvPr id="4" name="Foliennummernplatzhalter 3"/>
          <p:cNvSpPr>
            <a:spLocks noGrp="1"/>
          </p:cNvSpPr>
          <p:nvPr>
            <p:ph type="sldNum" sz="quarter" idx="5"/>
          </p:nvPr>
        </p:nvSpPr>
        <p:spPr/>
        <p:txBody>
          <a:bodyPr/>
          <a:lstStyle/>
          <a:p>
            <a:fld id="{5E0E8B08-EAF3-4262-87F7-B5CA32CC1351}" type="slidenum">
              <a:rPr lang="de-DE" smtClean="0"/>
              <a:t>4</a:t>
            </a:fld>
            <a:endParaRPr lang="de-DE"/>
          </a:p>
        </p:txBody>
      </p:sp>
    </p:spTree>
    <p:extLst>
      <p:ext uri="{BB962C8B-B14F-4D97-AF65-F5344CB8AC3E}">
        <p14:creationId xmlns:p14="http://schemas.microsoft.com/office/powerpoint/2010/main" val="399555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5</a:t>
            </a:fld>
            <a:endParaRPr lang="de-DE"/>
          </a:p>
        </p:txBody>
      </p:sp>
    </p:spTree>
    <p:extLst>
      <p:ext uri="{BB962C8B-B14F-4D97-AF65-F5344CB8AC3E}">
        <p14:creationId xmlns:p14="http://schemas.microsoft.com/office/powerpoint/2010/main" val="332491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Just </a:t>
            </a:r>
            <a:r>
              <a:rPr lang="de-DE" dirty="0" err="1"/>
              <a:t>peak</a:t>
            </a:r>
            <a:r>
              <a:rPr lang="de-DE" dirty="0"/>
              <a:t> </a:t>
            </a:r>
            <a:r>
              <a:rPr lang="de-DE" dirty="0" err="1"/>
              <a:t>picking</a:t>
            </a:r>
            <a:r>
              <a:rPr lang="de-DE" dirty="0"/>
              <a:t> </a:t>
            </a:r>
            <a:r>
              <a:rPr lang="de-DE" dirty="0" err="1"/>
              <a:t>for</a:t>
            </a:r>
            <a:r>
              <a:rPr lang="de-DE" dirty="0"/>
              <a:t> initial </a:t>
            </a:r>
            <a:r>
              <a:rPr lang="de-DE" dirty="0" err="1"/>
              <a:t>latency</a:t>
            </a:r>
            <a:endParaRPr lang="de-DE" dirty="0"/>
          </a:p>
          <a:p>
            <a:r>
              <a:rPr lang="de-DE" dirty="0"/>
              <a:t>Original </a:t>
            </a:r>
            <a:r>
              <a:rPr lang="de-DE" dirty="0" err="1"/>
              <a:t>matlab</a:t>
            </a:r>
            <a:r>
              <a:rPr lang="de-DE" dirty="0"/>
              <a:t> </a:t>
            </a:r>
            <a:r>
              <a:rPr lang="de-DE" dirty="0" err="1"/>
              <a:t>implementation</a:t>
            </a:r>
            <a:r>
              <a:rPr lang="de-DE" dirty="0"/>
              <a:t> </a:t>
            </a:r>
            <a:r>
              <a:rPr lang="de-DE" dirty="0" err="1"/>
              <a:t>used</a:t>
            </a:r>
            <a:r>
              <a:rPr lang="de-DE" dirty="0"/>
              <a:t> </a:t>
            </a:r>
            <a:r>
              <a:rPr lang="de-DE" dirty="0" err="1"/>
              <a:t>woodys</a:t>
            </a:r>
            <a:r>
              <a:rPr lang="de-DE" dirty="0"/>
              <a:t> adaptive </a:t>
            </a:r>
            <a:r>
              <a:rPr lang="de-DE" dirty="0" err="1"/>
              <a:t>filter</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6</a:t>
            </a:fld>
            <a:endParaRPr lang="de-DE"/>
          </a:p>
        </p:txBody>
      </p:sp>
    </p:spTree>
    <p:extLst>
      <p:ext uri="{BB962C8B-B14F-4D97-AF65-F5344CB8AC3E}">
        <p14:creationId xmlns:p14="http://schemas.microsoft.com/office/powerpoint/2010/main" val="298965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7</a:t>
            </a:fld>
            <a:endParaRPr lang="de-DE"/>
          </a:p>
        </p:txBody>
      </p:sp>
    </p:spTree>
    <p:extLst>
      <p:ext uri="{BB962C8B-B14F-4D97-AF65-F5344CB8AC3E}">
        <p14:creationId xmlns:p14="http://schemas.microsoft.com/office/powerpoint/2010/main" val="399134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TODO: </a:t>
            </a:r>
            <a:r>
              <a:rPr lang="de-DE" dirty="0" err="1"/>
              <a:t>Overlap</a:t>
            </a:r>
            <a:r>
              <a:rPr lang="de-DE" dirty="0"/>
              <a:t> </a:t>
            </a:r>
            <a:r>
              <a:rPr lang="de-DE" dirty="0" err="1"/>
              <a:t>correction</a:t>
            </a:r>
            <a:endParaRPr lang="de-DE" dirty="0"/>
          </a:p>
          <a:p>
            <a:r>
              <a:rPr lang="de-DE" dirty="0" err="1"/>
              <a:t>Shorten</a:t>
            </a:r>
            <a:r>
              <a:rPr lang="de-DE" dirty="0"/>
              <a:t> </a:t>
            </a:r>
            <a:r>
              <a:rPr lang="de-DE" dirty="0" err="1"/>
              <a:t>this</a:t>
            </a:r>
            <a:r>
              <a:rPr lang="de-DE" dirty="0"/>
              <a:t>. </a:t>
            </a:r>
            <a:r>
              <a:rPr lang="de-DE" dirty="0" err="1"/>
              <a:t>Only</a:t>
            </a:r>
            <a:r>
              <a:rPr lang="de-DE" dirty="0"/>
              <a:t> </a:t>
            </a:r>
            <a:r>
              <a:rPr lang="de-DE" dirty="0" err="1"/>
              <a:t>include</a:t>
            </a:r>
            <a:r>
              <a:rPr lang="de-DE" dirty="0"/>
              <a:t> </a:t>
            </a:r>
            <a:r>
              <a:rPr lang="de-DE" dirty="0" err="1"/>
              <a:t>unfold</a:t>
            </a:r>
            <a:r>
              <a:rPr lang="de-DE" dirty="0"/>
              <a:t> and </a:t>
            </a:r>
            <a:r>
              <a:rPr lang="de-DE" dirty="0" err="1"/>
              <a:t>unfoldsim</a:t>
            </a:r>
            <a:endParaRPr lang="de-DE" dirty="0"/>
          </a:p>
        </p:txBody>
      </p:sp>
      <p:sp>
        <p:nvSpPr>
          <p:cNvPr id="4" name="Foliennummernplatzhalter 3"/>
          <p:cNvSpPr>
            <a:spLocks noGrp="1"/>
          </p:cNvSpPr>
          <p:nvPr>
            <p:ph type="sldNum" sz="quarter" idx="5"/>
          </p:nvPr>
        </p:nvSpPr>
        <p:spPr/>
        <p:txBody>
          <a:bodyPr/>
          <a:lstStyle/>
          <a:p>
            <a:fld id="{5E0E8B08-EAF3-4262-87F7-B5CA32CC1351}" type="slidenum">
              <a:rPr lang="de-DE" smtClean="0"/>
              <a:t>8</a:t>
            </a:fld>
            <a:endParaRPr lang="de-DE"/>
          </a:p>
        </p:txBody>
      </p:sp>
    </p:spTree>
    <p:extLst>
      <p:ext uri="{BB962C8B-B14F-4D97-AF65-F5344CB8AC3E}">
        <p14:creationId xmlns:p14="http://schemas.microsoft.com/office/powerpoint/2010/main" val="234375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For</a:t>
            </a:r>
            <a:r>
              <a:rPr lang="de-DE" dirty="0"/>
              <a:t> </a:t>
            </a:r>
            <a:r>
              <a:rPr lang="de-DE" dirty="0" err="1"/>
              <a:t>the</a:t>
            </a:r>
            <a:r>
              <a:rPr lang="de-DE" dirty="0"/>
              <a:t> </a:t>
            </a:r>
            <a:r>
              <a:rPr lang="de-DE" dirty="0" err="1"/>
              <a:t>decomposition</a:t>
            </a:r>
            <a:r>
              <a:rPr lang="de-DE" dirty="0"/>
              <a:t>, </a:t>
            </a:r>
            <a:r>
              <a:rPr lang="de-DE" dirty="0" err="1"/>
              <a:t>we</a:t>
            </a:r>
            <a:r>
              <a:rPr lang="de-DE" dirty="0"/>
              <a:t> </a:t>
            </a:r>
            <a:r>
              <a:rPr lang="de-DE" dirty="0" err="1"/>
              <a:t>need</a:t>
            </a:r>
            <a:r>
              <a:rPr lang="de-DE" dirty="0"/>
              <a:t> an initial S and R. These </a:t>
            </a:r>
            <a:r>
              <a:rPr lang="de-DE" dirty="0" err="1"/>
              <a:t>don‘t</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perfect</a:t>
            </a:r>
            <a:r>
              <a:rPr lang="de-DE" dirty="0"/>
              <a:t>.</a:t>
            </a:r>
          </a:p>
        </p:txBody>
      </p:sp>
      <p:sp>
        <p:nvSpPr>
          <p:cNvPr id="4" name="Foliennummernplatzhalter 3"/>
          <p:cNvSpPr>
            <a:spLocks noGrp="1"/>
          </p:cNvSpPr>
          <p:nvPr>
            <p:ph type="sldNum" sz="quarter" idx="5"/>
          </p:nvPr>
        </p:nvSpPr>
        <p:spPr/>
        <p:txBody>
          <a:bodyPr/>
          <a:lstStyle/>
          <a:p>
            <a:fld id="{5E0E8B08-EAF3-4262-87F7-B5CA32CC1351}" type="slidenum">
              <a:rPr lang="de-DE" smtClean="0"/>
              <a:t>9</a:t>
            </a:fld>
            <a:endParaRPr lang="de-DE"/>
          </a:p>
        </p:txBody>
      </p:sp>
    </p:spTree>
    <p:extLst>
      <p:ext uri="{BB962C8B-B14F-4D97-AF65-F5344CB8AC3E}">
        <p14:creationId xmlns:p14="http://schemas.microsoft.com/office/powerpoint/2010/main" val="117532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 &amp; Untertitel">
    <p:spTree>
      <p:nvGrpSpPr>
        <p:cNvPr id="1" name=""/>
        <p:cNvGrpSpPr/>
        <p:nvPr/>
      </p:nvGrpSpPr>
      <p:grpSpPr>
        <a:xfrm>
          <a:off x="0" y="0"/>
          <a:ext cx="0" cy="0"/>
          <a:chOff x="0" y="0"/>
          <a:chExt cx="0" cy="0"/>
        </a:xfrm>
      </p:grpSpPr>
      <p:sp>
        <p:nvSpPr>
          <p:cNvPr id="11" name="Titeltext"/>
          <p:cNvSpPr txBox="1">
            <a:spLocks noGrp="1"/>
          </p:cNvSpPr>
          <p:nvPr>
            <p:ph type="title"/>
          </p:nvPr>
        </p:nvSpPr>
        <p:spPr>
          <a:xfrm>
            <a:off x="892974" y="2293290"/>
            <a:ext cx="4952687" cy="1934766"/>
          </a:xfrm>
          <a:prstGeom prst="rect">
            <a:avLst/>
          </a:prstGeom>
        </p:spPr>
        <p:txBody>
          <a:bodyPr anchor="b">
            <a:normAutofit/>
          </a:bodyPr>
          <a:lstStyle>
            <a:lvl1pPr algn="r">
              <a:defRPr sz="3560" b="1" cap="all" baseline="0">
                <a:solidFill>
                  <a:srgbClr val="273845"/>
                </a:solidFill>
                <a:latin typeface="HelveticaNeueLT Pro 65 Md" panose="020B0604020202020204" pitchFamily="34" charset="0"/>
              </a:defRPr>
            </a:lvl1pPr>
          </a:lstStyle>
          <a:p>
            <a:r>
              <a:rPr lang="de-DE"/>
              <a:t>Mastertitelformat bearbeiten</a:t>
            </a:r>
            <a:endParaRPr dirty="0"/>
          </a:p>
        </p:txBody>
      </p:sp>
      <p:sp>
        <p:nvSpPr>
          <p:cNvPr id="12" name="Textebene 1…"/>
          <p:cNvSpPr txBox="1">
            <a:spLocks noGrp="1"/>
          </p:cNvSpPr>
          <p:nvPr>
            <p:ph type="body" sz="quarter" idx="1" hasCustomPrompt="1"/>
          </p:nvPr>
        </p:nvSpPr>
        <p:spPr>
          <a:xfrm>
            <a:off x="6327864" y="2946804"/>
            <a:ext cx="2603485" cy="1980981"/>
          </a:xfrm>
          <a:prstGeom prst="rect">
            <a:avLst/>
          </a:prstGeom>
        </p:spPr>
        <p:txBody>
          <a:bodyPr anchor="t"/>
          <a:lstStyle>
            <a:lvl1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1pPr>
            <a:lvl2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2pPr>
            <a:lvl3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3pPr>
            <a:lvl4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4pPr>
            <a:lvl5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5pPr>
          </a:lstStyle>
          <a:p>
            <a:r>
              <a:rPr dirty="0" err="1"/>
              <a:t>Textebene</a:t>
            </a:r>
            <a:r>
              <a:rPr dirty="0"/>
              <a:t> 1</a:t>
            </a:r>
          </a:p>
          <a:p>
            <a:pPr lvl="1"/>
            <a:r>
              <a:rPr dirty="0" err="1"/>
              <a:t>Textebene</a:t>
            </a:r>
            <a:r>
              <a:rPr dirty="0"/>
              <a:t> 2</a:t>
            </a:r>
          </a:p>
          <a:p>
            <a:pPr lvl="2"/>
            <a:r>
              <a:rPr dirty="0" err="1"/>
              <a:t>Textebene</a:t>
            </a:r>
            <a:r>
              <a:rPr dirty="0"/>
              <a:t> 3</a:t>
            </a:r>
          </a:p>
          <a:p>
            <a:pPr lvl="3"/>
            <a:r>
              <a:rPr dirty="0" err="1"/>
              <a:t>Textebene</a:t>
            </a:r>
            <a:r>
              <a:rPr dirty="0"/>
              <a:t> 4</a:t>
            </a:r>
          </a:p>
          <a:p>
            <a:pPr lvl="4"/>
            <a:r>
              <a:rPr dirty="0" err="1"/>
              <a:t>Textebene</a:t>
            </a:r>
            <a:r>
              <a:rPr dirty="0"/>
              <a:t> 5</a:t>
            </a:r>
          </a:p>
        </p:txBody>
      </p:sp>
      <p:sp>
        <p:nvSpPr>
          <p:cNvPr id="13" name="Foliennummer"/>
          <p:cNvSpPr txBox="1">
            <a:spLocks noGrp="1"/>
          </p:cNvSpPr>
          <p:nvPr>
            <p:ph type="sldNum" sz="quarter" idx="2"/>
          </p:nvPr>
        </p:nvSpPr>
        <p:spPr>
          <a:xfrm>
            <a:off x="2543028" y="4466294"/>
            <a:ext cx="2338222" cy="348653"/>
          </a:xfrm>
          <a:prstGeom prst="rect">
            <a:avLst/>
          </a:prstGeom>
        </p:spPr>
        <p:txBody>
          <a:bodyPr/>
          <a:lstStyle>
            <a:lvl1pPr>
              <a:defRPr sz="1266" cap="small" baseline="0">
                <a:latin typeface="HelveticaNeueLT Pro 45 Lt" panose="020B0403020202020204" pitchFamily="34" charset="0"/>
              </a:defRPr>
            </a:lvl1pPr>
          </a:lstStyle>
          <a:p>
            <a:fld id="{2F409A4A-3EAD-49DF-8AE6-0D7DCFE7506D}" type="slidenum">
              <a:rPr lang="de-DE" smtClean="0"/>
              <a:pPr/>
              <a:t>‹Nr.›</a:t>
            </a:fld>
            <a:endParaRPr lang="de-DE" dirty="0"/>
          </a:p>
        </p:txBody>
      </p:sp>
    </p:spTree>
    <p:extLst>
      <p:ext uri="{BB962C8B-B14F-4D97-AF65-F5344CB8AC3E}">
        <p14:creationId xmlns:p14="http://schemas.microsoft.com/office/powerpoint/2010/main" val="9550747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2"/>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778184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04" y="393986"/>
            <a:ext cx="2136071" cy="431998"/>
          </a:xfrm>
          <a:prstGeom prst="rect">
            <a:avLst/>
          </a:prstGeom>
        </p:spPr>
      </p:pic>
      <p:sp>
        <p:nvSpPr>
          <p:cNvPr id="6" name="Rechteck 5"/>
          <p:cNvSpPr/>
          <p:nvPr/>
        </p:nvSpPr>
        <p:spPr>
          <a:xfrm>
            <a:off x="0" y="1407605"/>
            <a:ext cx="9144000" cy="4307399"/>
          </a:xfrm>
          <a:prstGeom prst="rect">
            <a:avLst/>
          </a:prstGeom>
          <a:solidFill>
            <a:srgbClr val="3E444C"/>
          </a:solidFill>
          <a:ln>
            <a:solidFill>
              <a:srgbClr val="3E4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80" dirty="0">
              <a:latin typeface="Verdana Pro" panose="020B0604030504040204" pitchFamily="34" charset="0"/>
            </a:endParaRPr>
          </a:p>
        </p:txBody>
      </p:sp>
      <p:sp>
        <p:nvSpPr>
          <p:cNvPr id="5" name="Bildplatzhalter 4"/>
          <p:cNvSpPr>
            <a:spLocks noGrp="1"/>
          </p:cNvSpPr>
          <p:nvPr>
            <p:ph type="pic" sz="quarter" idx="15"/>
          </p:nvPr>
        </p:nvSpPr>
        <p:spPr>
          <a:xfrm>
            <a:off x="4924204" y="713127"/>
            <a:ext cx="3938807" cy="3912089"/>
          </a:xfrm>
          <a:prstGeom prst="ellipse">
            <a:avLst/>
          </a:prstGeom>
          <a:solidFill>
            <a:schemeClr val="bg1"/>
          </a:solidFill>
          <a:ln>
            <a:noFill/>
          </a:ln>
        </p:spPr>
        <p:txBody>
          <a:bodyPr/>
          <a:lstStyle>
            <a:lvl1pPr marL="0" indent="0">
              <a:buFontTx/>
              <a:buNone/>
              <a:defRPr/>
            </a:lvl1pPr>
          </a:lstStyle>
          <a:p>
            <a:r>
              <a:rPr lang="de-DE"/>
              <a:t>Bild durch Klicken auf Symbol hinzufügen</a:t>
            </a:r>
            <a:endParaRPr lang="en-US" dirty="0"/>
          </a:p>
        </p:txBody>
      </p:sp>
      <p:sp>
        <p:nvSpPr>
          <p:cNvPr id="13" name="Textplatzhalter 6"/>
          <p:cNvSpPr>
            <a:spLocks noGrp="1"/>
          </p:cNvSpPr>
          <p:nvPr>
            <p:ph type="body" sz="quarter" idx="17" hasCustomPrompt="1"/>
          </p:nvPr>
        </p:nvSpPr>
        <p:spPr>
          <a:xfrm>
            <a:off x="388205" y="1618407"/>
            <a:ext cx="4536000" cy="2929317"/>
          </a:xfrm>
        </p:spPr>
        <p:txBody>
          <a:bodyPr anchor="t"/>
          <a:lstStyle>
            <a:lvl1pPr marL="0" indent="0">
              <a:lnSpc>
                <a:spcPct val="90000"/>
              </a:lnSpc>
              <a:spcBef>
                <a:spcPts val="0"/>
              </a:spcBef>
              <a:buFontTx/>
              <a:buNone/>
              <a:defRPr sz="1890" b="1">
                <a:solidFill>
                  <a:schemeClr val="bg1"/>
                </a:solidFill>
              </a:defRPr>
            </a:lvl1pPr>
            <a:lvl2pPr marL="118941" indent="0">
              <a:buFontTx/>
              <a:buNone/>
              <a:defRPr sz="1890" b="1">
                <a:solidFill>
                  <a:schemeClr val="bg1"/>
                </a:solidFill>
              </a:defRPr>
            </a:lvl2pPr>
            <a:lvl3pPr marL="243239" indent="0">
              <a:buFontTx/>
              <a:buNone/>
              <a:defRPr sz="1890" b="1">
                <a:solidFill>
                  <a:schemeClr val="bg1"/>
                </a:solidFill>
              </a:defRPr>
            </a:lvl3pPr>
            <a:lvl4pPr marL="362180" indent="0">
              <a:buFontTx/>
              <a:buNone/>
              <a:defRPr sz="1890" b="1">
                <a:solidFill>
                  <a:schemeClr val="bg1"/>
                </a:solidFill>
              </a:defRPr>
            </a:lvl4pPr>
            <a:lvl5pPr marL="486478" indent="0">
              <a:buFontTx/>
              <a:buNone/>
              <a:defRPr sz="1890" b="1">
                <a:solidFill>
                  <a:schemeClr val="bg1"/>
                </a:solidFill>
              </a:defRPr>
            </a:lvl5pPr>
          </a:lstStyle>
          <a:p>
            <a:pPr lvl="0"/>
            <a:r>
              <a:rPr lang="de-DE" dirty="0"/>
              <a:t>Textmasterformat bearbeiten</a:t>
            </a:r>
          </a:p>
        </p:txBody>
      </p:sp>
      <p:sp>
        <p:nvSpPr>
          <p:cNvPr id="8" name="Textplatzhalter 7"/>
          <p:cNvSpPr>
            <a:spLocks noGrp="1"/>
          </p:cNvSpPr>
          <p:nvPr>
            <p:ph type="body" sz="quarter" idx="18" hasCustomPrompt="1"/>
          </p:nvPr>
        </p:nvSpPr>
        <p:spPr>
          <a:xfrm>
            <a:off x="388940" y="4625216"/>
            <a:ext cx="4535487" cy="654050"/>
          </a:xfrm>
        </p:spPr>
        <p:txBody>
          <a:bodyPr/>
          <a:lstStyle>
            <a:lvl1pPr marL="0" indent="0">
              <a:lnSpc>
                <a:spcPct val="110000"/>
              </a:lnSpc>
              <a:spcBef>
                <a:spcPts val="0"/>
              </a:spcBef>
              <a:buFontTx/>
              <a:buNone/>
              <a:defRPr sz="1080">
                <a:solidFill>
                  <a:schemeClr val="bg1"/>
                </a:solidFill>
              </a:defRPr>
            </a:lvl1pPr>
            <a:lvl2pPr marL="0" indent="0">
              <a:buFontTx/>
              <a:buNone/>
              <a:defRPr sz="1080">
                <a:solidFill>
                  <a:schemeClr val="bg1"/>
                </a:solidFill>
              </a:defRPr>
            </a:lvl2pPr>
            <a:lvl3pPr marL="0" indent="0">
              <a:buFontTx/>
              <a:buNone/>
              <a:defRPr sz="1080">
                <a:solidFill>
                  <a:schemeClr val="bg1"/>
                </a:solidFill>
              </a:defRPr>
            </a:lvl3pPr>
            <a:lvl4pPr marL="0" indent="0">
              <a:buFontTx/>
              <a:buNone/>
              <a:defRPr sz="1080">
                <a:solidFill>
                  <a:schemeClr val="bg1"/>
                </a:solidFill>
              </a:defRPr>
            </a:lvl4pPr>
            <a:lvl5pPr marL="0" indent="0">
              <a:buFontTx/>
              <a:buNone/>
              <a:defRPr sz="1080">
                <a:solidFill>
                  <a:schemeClr val="bg1"/>
                </a:solidFill>
              </a:defRPr>
            </a:lvl5pPr>
          </a:lstStyle>
          <a:p>
            <a:r>
              <a:rPr lang="de-DE"/>
              <a:t>Formatvorlage des Untertitelmasters durch Klicken bearbeiten</a:t>
            </a:r>
            <a:endParaRPr lang="de-DE" dirty="0"/>
          </a:p>
        </p:txBody>
      </p:sp>
      <p:sp>
        <p:nvSpPr>
          <p:cNvPr id="9" name="bk object 16">
            <a:extLst>
              <a:ext uri="{FF2B5EF4-FFF2-40B4-BE49-F238E27FC236}">
                <a16:creationId xmlns:a16="http://schemas.microsoft.com/office/drawing/2014/main" id="{9F06F840-C43E-4E82-A9AB-916CF237BE3C}"/>
              </a:ext>
            </a:extLst>
          </p:cNvPr>
          <p:cNvSpPr/>
          <p:nvPr userDrawn="1"/>
        </p:nvSpPr>
        <p:spPr>
          <a:xfrm>
            <a:off x="7094551" y="95898"/>
            <a:ext cx="1982235" cy="292322"/>
          </a:xfrm>
          <a:prstGeom prst="rect">
            <a:avLst/>
          </a:prstGeom>
          <a:blipFill>
            <a:blip r:embed="rId3" cstate="print"/>
            <a:stretch>
              <a:fillRect/>
            </a:stretch>
          </a:blipFill>
        </p:spPr>
        <p:txBody>
          <a:bodyPr wrap="square" lIns="0" tIns="0" rIns="0" bIns="0" rtlCol="0"/>
          <a:lstStyle/>
          <a:p>
            <a:endParaRPr/>
          </a:p>
        </p:txBody>
      </p:sp>
      <p:pic>
        <p:nvPicPr>
          <p:cNvPr id="11" name="Grafik 10">
            <a:extLst>
              <a:ext uri="{FF2B5EF4-FFF2-40B4-BE49-F238E27FC236}">
                <a16:creationId xmlns:a16="http://schemas.microsoft.com/office/drawing/2014/main" id="{9222FC9B-BDF1-46B4-930E-DC25A1BB937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42708" y="421293"/>
            <a:ext cx="1034078" cy="293951"/>
          </a:xfrm>
          <a:prstGeom prst="rect">
            <a:avLst/>
          </a:prstGeom>
        </p:spPr>
      </p:pic>
      <p:sp>
        <p:nvSpPr>
          <p:cNvPr id="4" name="Textfeld 3">
            <a:extLst>
              <a:ext uri="{FF2B5EF4-FFF2-40B4-BE49-F238E27FC236}">
                <a16:creationId xmlns:a16="http://schemas.microsoft.com/office/drawing/2014/main" id="{2CF37149-6F6F-47E4-9763-516B76A5D08C}"/>
              </a:ext>
            </a:extLst>
          </p:cNvPr>
          <p:cNvSpPr txBox="1"/>
          <p:nvPr userDrawn="1"/>
        </p:nvSpPr>
        <p:spPr>
          <a:xfrm>
            <a:off x="859243" y="678519"/>
            <a:ext cx="3258879" cy="230832"/>
          </a:xfrm>
          <a:prstGeom prst="rect">
            <a:avLst/>
          </a:prstGeom>
          <a:noFill/>
        </p:spPr>
        <p:txBody>
          <a:bodyPr wrap="square" rtlCol="0">
            <a:spAutoFit/>
          </a:bodyPr>
          <a:lstStyle/>
          <a:p>
            <a:r>
              <a:rPr lang="de-DE" sz="900" dirty="0">
                <a:latin typeface="Univers" panose="020B0503020202020204" pitchFamily="34" charset="0"/>
              </a:rPr>
              <a:t>Computational Cognitive Science</a:t>
            </a:r>
          </a:p>
        </p:txBody>
      </p:sp>
    </p:spTree>
    <p:extLst>
      <p:ext uri="{BB962C8B-B14F-4D97-AF65-F5344CB8AC3E}">
        <p14:creationId xmlns:p14="http://schemas.microsoft.com/office/powerpoint/2010/main" val="319556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00244-A3F4-4C44-971D-913FE104BC6F}"/>
              </a:ext>
            </a:extLst>
          </p:cNvPr>
          <p:cNvSpPr>
            <a:spLocks noGrp="1"/>
          </p:cNvSpPr>
          <p:nvPr>
            <p:ph type="ctrTitle"/>
          </p:nvPr>
        </p:nvSpPr>
        <p:spPr>
          <a:xfrm>
            <a:off x="1143000" y="935302"/>
            <a:ext cx="6858000" cy="1989667"/>
          </a:xfrm>
        </p:spPr>
        <p:txBody>
          <a:bodyPr anchor="b"/>
          <a:lstStyle>
            <a:lvl1pPr algn="ctr">
              <a:defRPr sz="3375"/>
            </a:lvl1pPr>
          </a:lstStyle>
          <a:p>
            <a:r>
              <a:rPr lang="de-DE"/>
              <a:t>Mastertitelformat bearbeiten</a:t>
            </a:r>
          </a:p>
        </p:txBody>
      </p:sp>
      <p:sp>
        <p:nvSpPr>
          <p:cNvPr id="3" name="Untertitel 2">
            <a:extLst>
              <a:ext uri="{FF2B5EF4-FFF2-40B4-BE49-F238E27FC236}">
                <a16:creationId xmlns:a16="http://schemas.microsoft.com/office/drawing/2014/main" id="{9B6E2312-BFAF-47CA-9616-30BA5667D842}"/>
              </a:ext>
            </a:extLst>
          </p:cNvPr>
          <p:cNvSpPr>
            <a:spLocks noGrp="1"/>
          </p:cNvSpPr>
          <p:nvPr>
            <p:ph type="subTitle" idx="1"/>
          </p:nvPr>
        </p:nvSpPr>
        <p:spPr>
          <a:xfrm>
            <a:off x="1143000" y="3001698"/>
            <a:ext cx="6858000" cy="1379802"/>
          </a:xfrm>
        </p:spPr>
        <p:txBody>
          <a:bodyPr/>
          <a:lstStyle>
            <a:lvl1pPr marL="0" indent="0" algn="ctr">
              <a:buNone/>
              <a:defRPr sz="1350"/>
            </a:lvl1pPr>
            <a:lvl2pPr marL="257168"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2" indent="0" algn="ctr">
              <a:buNone/>
              <a:defRPr sz="900"/>
            </a:lvl7pPr>
            <a:lvl8pPr marL="1800180" indent="0" algn="ctr">
              <a:buNone/>
              <a:defRPr sz="900"/>
            </a:lvl8pPr>
            <a:lvl9pPr marL="2057348" indent="0" algn="ctr">
              <a:buNone/>
              <a:defRPr sz="900"/>
            </a:lvl9pPr>
          </a:lstStyle>
          <a:p>
            <a:r>
              <a:rPr lang="de-DE"/>
              <a:t>Master-Untertitelformat bearbeiten</a:t>
            </a:r>
          </a:p>
        </p:txBody>
      </p:sp>
      <p:sp>
        <p:nvSpPr>
          <p:cNvPr id="4" name="Datumsplatzhalter 3">
            <a:extLst>
              <a:ext uri="{FF2B5EF4-FFF2-40B4-BE49-F238E27FC236}">
                <a16:creationId xmlns:a16="http://schemas.microsoft.com/office/drawing/2014/main" id="{F693180C-4102-4D35-9C5A-F0854A6FDCAC}"/>
              </a:ext>
            </a:extLst>
          </p:cNvPr>
          <p:cNvSpPr>
            <a:spLocks noGrp="1"/>
          </p:cNvSpPr>
          <p:nvPr>
            <p:ph type="dt" sz="half" idx="10"/>
          </p:nvPr>
        </p:nvSpPr>
        <p:spPr/>
        <p:txBody>
          <a:bodyPr/>
          <a:lstStyle/>
          <a:p>
            <a:fld id="{F16B0610-2A41-4147-9028-430DB42FBA95}" type="datetimeFigureOut">
              <a:rPr lang="de-DE" smtClean="0"/>
              <a:t>25.03.2025</a:t>
            </a:fld>
            <a:endParaRPr lang="de-DE" dirty="0"/>
          </a:p>
        </p:txBody>
      </p:sp>
      <p:sp>
        <p:nvSpPr>
          <p:cNvPr id="5" name="Fußzeilenplatzhalter 4">
            <a:extLst>
              <a:ext uri="{FF2B5EF4-FFF2-40B4-BE49-F238E27FC236}">
                <a16:creationId xmlns:a16="http://schemas.microsoft.com/office/drawing/2014/main" id="{0B1B7749-E39E-49DA-A071-7155A706C86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D7D8397-6656-42A8-B96A-58D9A5ED8EEC}"/>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3525347911"/>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522E6E-49B5-4103-8F45-47ECA7C1566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77F001A-4A3F-4041-B3A7-84989E4156D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C3D1D12-3A64-486D-BEF9-12987D7853C4}"/>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5" name="Fußzeilenplatzhalter 4">
            <a:extLst>
              <a:ext uri="{FF2B5EF4-FFF2-40B4-BE49-F238E27FC236}">
                <a16:creationId xmlns:a16="http://schemas.microsoft.com/office/drawing/2014/main" id="{D3DADA46-566B-4297-92E0-35A296336C1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05EB86-581B-40CB-AA86-82C27527767B}"/>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3508669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2BCBEE-B756-40CC-A424-243D2625FA29}"/>
              </a:ext>
            </a:extLst>
          </p:cNvPr>
          <p:cNvSpPr>
            <a:spLocks noGrp="1"/>
          </p:cNvSpPr>
          <p:nvPr>
            <p:ph type="title"/>
          </p:nvPr>
        </p:nvSpPr>
        <p:spPr>
          <a:xfrm>
            <a:off x="623888" y="1424786"/>
            <a:ext cx="7886700" cy="2377281"/>
          </a:xfrm>
        </p:spPr>
        <p:txBody>
          <a:bodyPr anchor="b"/>
          <a:lstStyle>
            <a:lvl1pPr>
              <a:defRPr sz="3375"/>
            </a:lvl1pPr>
          </a:lstStyle>
          <a:p>
            <a:r>
              <a:rPr lang="de-DE"/>
              <a:t>Mastertitelformat bearbeiten</a:t>
            </a:r>
          </a:p>
        </p:txBody>
      </p:sp>
      <p:sp>
        <p:nvSpPr>
          <p:cNvPr id="3" name="Textplatzhalter 2">
            <a:extLst>
              <a:ext uri="{FF2B5EF4-FFF2-40B4-BE49-F238E27FC236}">
                <a16:creationId xmlns:a16="http://schemas.microsoft.com/office/drawing/2014/main" id="{10DD5B8C-9562-43D4-85E7-A7688CBF05BC}"/>
              </a:ext>
            </a:extLst>
          </p:cNvPr>
          <p:cNvSpPr>
            <a:spLocks noGrp="1"/>
          </p:cNvSpPr>
          <p:nvPr>
            <p:ph type="body" idx="1"/>
          </p:nvPr>
        </p:nvSpPr>
        <p:spPr>
          <a:xfrm>
            <a:off x="623888" y="3824555"/>
            <a:ext cx="7886700" cy="1250156"/>
          </a:xfrm>
        </p:spPr>
        <p:txBody>
          <a:bodyPr/>
          <a:lstStyle>
            <a:lvl1pPr marL="0" indent="0">
              <a:buNone/>
              <a:defRPr sz="1350">
                <a:solidFill>
                  <a:schemeClr val="tx1">
                    <a:tint val="75000"/>
                  </a:schemeClr>
                </a:solidFill>
              </a:defRPr>
            </a:lvl1pPr>
            <a:lvl2pPr marL="257168" indent="0">
              <a:buNone/>
              <a:defRPr sz="1125">
                <a:solidFill>
                  <a:schemeClr val="tx1">
                    <a:tint val="75000"/>
                  </a:schemeClr>
                </a:solidFill>
              </a:defRPr>
            </a:lvl2pPr>
            <a:lvl3pPr marL="514337" indent="0">
              <a:buNone/>
              <a:defRPr sz="1013">
                <a:solidFill>
                  <a:schemeClr val="tx1">
                    <a:tint val="75000"/>
                  </a:schemeClr>
                </a:solidFill>
              </a:defRPr>
            </a:lvl3pPr>
            <a:lvl4pPr marL="771506" indent="0">
              <a:buNone/>
              <a:defRPr sz="900">
                <a:solidFill>
                  <a:schemeClr val="tx1">
                    <a:tint val="75000"/>
                  </a:schemeClr>
                </a:solidFill>
              </a:defRPr>
            </a:lvl4pPr>
            <a:lvl5pPr marL="1028675" indent="0">
              <a:buNone/>
              <a:defRPr sz="900">
                <a:solidFill>
                  <a:schemeClr val="tx1">
                    <a:tint val="75000"/>
                  </a:schemeClr>
                </a:solidFill>
              </a:defRPr>
            </a:lvl5pPr>
            <a:lvl6pPr marL="1285843" indent="0">
              <a:buNone/>
              <a:defRPr sz="900">
                <a:solidFill>
                  <a:schemeClr val="tx1">
                    <a:tint val="75000"/>
                  </a:schemeClr>
                </a:solidFill>
              </a:defRPr>
            </a:lvl6pPr>
            <a:lvl7pPr marL="1543012" indent="0">
              <a:buNone/>
              <a:defRPr sz="900">
                <a:solidFill>
                  <a:schemeClr val="tx1">
                    <a:tint val="75000"/>
                  </a:schemeClr>
                </a:solidFill>
              </a:defRPr>
            </a:lvl7pPr>
            <a:lvl8pPr marL="1800180" indent="0">
              <a:buNone/>
              <a:defRPr sz="900">
                <a:solidFill>
                  <a:schemeClr val="tx1">
                    <a:tint val="75000"/>
                  </a:schemeClr>
                </a:solidFill>
              </a:defRPr>
            </a:lvl8pPr>
            <a:lvl9pPr marL="2057348" indent="0">
              <a:buNone/>
              <a:defRPr sz="9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8870FCD-B8A5-47E7-9B17-1E98669F4C93}"/>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5" name="Fußzeilenplatzhalter 4">
            <a:extLst>
              <a:ext uri="{FF2B5EF4-FFF2-40B4-BE49-F238E27FC236}">
                <a16:creationId xmlns:a16="http://schemas.microsoft.com/office/drawing/2014/main" id="{3BEE4032-5942-423E-B589-4502DA19486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753F83A-8EEC-4249-B00A-661C9C4E694E}"/>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2855347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A76829-4F77-4318-902F-7E2B3081A5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03E13FB-5921-47D3-945C-301194E68D61}"/>
              </a:ext>
            </a:extLst>
          </p:cNvPr>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C4495F1-51FA-4630-A9DF-42548EA91679}"/>
              </a:ext>
            </a:extLst>
          </p:cNvPr>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B6D3E9A-5651-4314-81EC-323848C80245}"/>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6" name="Fußzeilenplatzhalter 5">
            <a:extLst>
              <a:ext uri="{FF2B5EF4-FFF2-40B4-BE49-F238E27FC236}">
                <a16:creationId xmlns:a16="http://schemas.microsoft.com/office/drawing/2014/main" id="{C6D9CD41-0F2E-4E02-AF61-460CE07CF42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DD123BA-F50B-4858-8753-6F0B80DD429E}"/>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1440492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53D02-C073-40C8-9B47-F5AC3B6648A2}"/>
              </a:ext>
            </a:extLst>
          </p:cNvPr>
          <p:cNvSpPr>
            <a:spLocks noGrp="1"/>
          </p:cNvSpPr>
          <p:nvPr>
            <p:ph type="title"/>
          </p:nvPr>
        </p:nvSpPr>
        <p:spPr>
          <a:xfrm>
            <a:off x="629841" y="304274"/>
            <a:ext cx="7886700" cy="1104636"/>
          </a:xfrm>
        </p:spPr>
        <p:txBody>
          <a:bodyPr/>
          <a:lstStyle/>
          <a:p>
            <a:r>
              <a:rPr lang="de-DE"/>
              <a:t>Mastertitelformat bearbeiten</a:t>
            </a:r>
          </a:p>
        </p:txBody>
      </p:sp>
      <p:sp>
        <p:nvSpPr>
          <p:cNvPr id="3" name="Textplatzhalter 2">
            <a:extLst>
              <a:ext uri="{FF2B5EF4-FFF2-40B4-BE49-F238E27FC236}">
                <a16:creationId xmlns:a16="http://schemas.microsoft.com/office/drawing/2014/main" id="{E15D3119-776C-4817-A06F-41E058B21335}"/>
              </a:ext>
            </a:extLst>
          </p:cNvPr>
          <p:cNvSpPr>
            <a:spLocks noGrp="1"/>
          </p:cNvSpPr>
          <p:nvPr>
            <p:ph type="body" idx="1"/>
          </p:nvPr>
        </p:nvSpPr>
        <p:spPr>
          <a:xfrm>
            <a:off x="629842" y="1400969"/>
            <a:ext cx="3868340" cy="686593"/>
          </a:xfrm>
        </p:spPr>
        <p:txBody>
          <a:bodyPr anchor="b"/>
          <a:lstStyle>
            <a:lvl1pPr marL="0" indent="0">
              <a:buNone/>
              <a:defRPr sz="1350" b="1"/>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de-DE"/>
              <a:t>Mastertextformat bearbeiten</a:t>
            </a:r>
          </a:p>
        </p:txBody>
      </p:sp>
      <p:sp>
        <p:nvSpPr>
          <p:cNvPr id="4" name="Inhaltsplatzhalter 3">
            <a:extLst>
              <a:ext uri="{FF2B5EF4-FFF2-40B4-BE49-F238E27FC236}">
                <a16:creationId xmlns:a16="http://schemas.microsoft.com/office/drawing/2014/main" id="{AE4C9747-DC6E-4580-A1EF-FBD570C53C4A}"/>
              </a:ext>
            </a:extLst>
          </p:cNvPr>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995EB59-5835-4745-BC49-C17649D1FB10}"/>
              </a:ext>
            </a:extLst>
          </p:cNvPr>
          <p:cNvSpPr>
            <a:spLocks noGrp="1"/>
          </p:cNvSpPr>
          <p:nvPr>
            <p:ph type="body" sz="quarter" idx="3"/>
          </p:nvPr>
        </p:nvSpPr>
        <p:spPr>
          <a:xfrm>
            <a:off x="4629152" y="1400969"/>
            <a:ext cx="3887391" cy="686593"/>
          </a:xfrm>
        </p:spPr>
        <p:txBody>
          <a:bodyPr anchor="b"/>
          <a:lstStyle>
            <a:lvl1pPr marL="0" indent="0">
              <a:buNone/>
              <a:defRPr sz="1350" b="1"/>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de-DE"/>
              <a:t>Mastertextformat bearbeiten</a:t>
            </a:r>
          </a:p>
        </p:txBody>
      </p:sp>
      <p:sp>
        <p:nvSpPr>
          <p:cNvPr id="6" name="Inhaltsplatzhalter 5">
            <a:extLst>
              <a:ext uri="{FF2B5EF4-FFF2-40B4-BE49-F238E27FC236}">
                <a16:creationId xmlns:a16="http://schemas.microsoft.com/office/drawing/2014/main" id="{FACABD20-3021-48E1-A51F-31350E036F47}"/>
              </a:ext>
            </a:extLst>
          </p:cNvPr>
          <p:cNvSpPr>
            <a:spLocks noGrp="1"/>
          </p:cNvSpPr>
          <p:nvPr>
            <p:ph sz="quarter" idx="4"/>
          </p:nvPr>
        </p:nvSpPr>
        <p:spPr>
          <a:xfrm>
            <a:off x="4629152"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157A61F-BF17-4775-BF68-6BE4B375ED8C}"/>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8" name="Fußzeilenplatzhalter 7">
            <a:extLst>
              <a:ext uri="{FF2B5EF4-FFF2-40B4-BE49-F238E27FC236}">
                <a16:creationId xmlns:a16="http://schemas.microsoft.com/office/drawing/2014/main" id="{C4878ED7-EF6C-41CC-B8B4-0683718505F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C022E264-5F40-49D2-94FA-88A08A1C3A77}"/>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1908502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906473-7ABC-4B8C-8F64-4A4A954FB41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305567D-EA3C-4B86-B85D-ACC437DCD839}"/>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4" name="Fußzeilenplatzhalter 3">
            <a:extLst>
              <a:ext uri="{FF2B5EF4-FFF2-40B4-BE49-F238E27FC236}">
                <a16:creationId xmlns:a16="http://schemas.microsoft.com/office/drawing/2014/main" id="{385235E6-EC24-4549-914C-7DDC81A8699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C059B5C-2371-4605-9BE5-9E2DFD620625}"/>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2216331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00CD95D-2451-4A50-8C41-E25D035A93F7}"/>
              </a:ext>
            </a:extLst>
          </p:cNvPr>
          <p:cNvSpPr>
            <a:spLocks noGrp="1"/>
          </p:cNvSpPr>
          <p:nvPr>
            <p:ph type="dt" sz="half" idx="10"/>
          </p:nvPr>
        </p:nvSpPr>
        <p:spPr/>
        <p:txBody>
          <a:bodyPr/>
          <a:lstStyle/>
          <a:p>
            <a:fld id="{F16B0610-2A41-4147-9028-430DB42FBA95}" type="datetimeFigureOut">
              <a:rPr lang="de-DE" smtClean="0"/>
              <a:t>25.03.2025</a:t>
            </a:fld>
            <a:endParaRPr lang="de-DE"/>
          </a:p>
        </p:txBody>
      </p:sp>
      <p:sp>
        <p:nvSpPr>
          <p:cNvPr id="3" name="Fußzeilenplatzhalter 2">
            <a:extLst>
              <a:ext uri="{FF2B5EF4-FFF2-40B4-BE49-F238E27FC236}">
                <a16:creationId xmlns:a16="http://schemas.microsoft.com/office/drawing/2014/main" id="{FDD4ABC6-FBAE-4AFB-B788-AA9EBE0100E7}"/>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1627B132-4086-423D-BE76-D6B977E675E9}"/>
              </a:ext>
            </a:extLst>
          </p:cNvPr>
          <p:cNvSpPr>
            <a:spLocks noGrp="1"/>
          </p:cNvSpPr>
          <p:nvPr>
            <p:ph type="sldNum" sz="quarter" idx="12"/>
          </p:nvPr>
        </p:nvSpPr>
        <p:spPr/>
        <p:txBody>
          <a:bodyPr/>
          <a:lstStyle/>
          <a:p>
            <a:fld id="{96023CFA-973D-4835-A822-D5B1023423FA}" type="slidenum">
              <a:rPr lang="de-DE" smtClean="0"/>
              <a:t>‹Nr.›</a:t>
            </a:fld>
            <a:endParaRPr lang="de-DE"/>
          </a:p>
        </p:txBody>
      </p:sp>
      <p:sp>
        <p:nvSpPr>
          <p:cNvPr id="5" name="Rechteck 4">
            <a:extLst>
              <a:ext uri="{FF2B5EF4-FFF2-40B4-BE49-F238E27FC236}">
                <a16:creationId xmlns:a16="http://schemas.microsoft.com/office/drawing/2014/main" id="{EAFD7652-5BBB-4060-98A7-0FA8DADAA1B8}"/>
              </a:ext>
            </a:extLst>
          </p:cNvPr>
          <p:cNvSpPr/>
          <p:nvPr/>
        </p:nvSpPr>
        <p:spPr>
          <a:xfrm>
            <a:off x="0" y="0"/>
            <a:ext cx="9144000" cy="123405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6" name="Rechteck 5">
            <a:extLst>
              <a:ext uri="{FF2B5EF4-FFF2-40B4-BE49-F238E27FC236}">
                <a16:creationId xmlns:a16="http://schemas.microsoft.com/office/drawing/2014/main" id="{402133DA-40CF-430B-9F73-3FDA86D44811}"/>
              </a:ext>
            </a:extLst>
          </p:cNvPr>
          <p:cNvSpPr/>
          <p:nvPr userDrawn="1"/>
        </p:nvSpPr>
        <p:spPr>
          <a:xfrm>
            <a:off x="0" y="0"/>
            <a:ext cx="9144000" cy="123405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Tree>
    <p:extLst>
      <p:ext uri="{BB962C8B-B14F-4D97-AF65-F5344CB8AC3E}">
        <p14:creationId xmlns:p14="http://schemas.microsoft.com/office/powerpoint/2010/main" val="42316433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B2248-3FDA-4283-8CAD-4A5B643ADFBC}"/>
              </a:ext>
            </a:extLst>
          </p:cNvPr>
          <p:cNvSpPr>
            <a:spLocks noGrp="1"/>
          </p:cNvSpPr>
          <p:nvPr>
            <p:ph type="title"/>
          </p:nvPr>
        </p:nvSpPr>
        <p:spPr>
          <a:xfrm>
            <a:off x="629841" y="381000"/>
            <a:ext cx="2949178" cy="1333500"/>
          </a:xfrm>
        </p:spPr>
        <p:txBody>
          <a:bodyPr anchor="b"/>
          <a:lstStyle>
            <a:lvl1pPr>
              <a:defRPr sz="1800"/>
            </a:lvl1pPr>
          </a:lstStyle>
          <a:p>
            <a:r>
              <a:rPr lang="de-DE"/>
              <a:t>Mastertitelformat bearbeiten</a:t>
            </a:r>
          </a:p>
        </p:txBody>
      </p:sp>
      <p:sp>
        <p:nvSpPr>
          <p:cNvPr id="3" name="Inhaltsplatzhalter 2">
            <a:extLst>
              <a:ext uri="{FF2B5EF4-FFF2-40B4-BE49-F238E27FC236}">
                <a16:creationId xmlns:a16="http://schemas.microsoft.com/office/drawing/2014/main" id="{15594E04-C1F0-45EB-8EDA-B6A4D1DEFC43}"/>
              </a:ext>
            </a:extLst>
          </p:cNvPr>
          <p:cNvSpPr>
            <a:spLocks noGrp="1"/>
          </p:cNvSpPr>
          <p:nvPr>
            <p:ph idx="1"/>
          </p:nvPr>
        </p:nvSpPr>
        <p:spPr>
          <a:xfrm>
            <a:off x="3887391" y="822856"/>
            <a:ext cx="4629150" cy="406135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1B57B88-8814-40D9-8739-B75F8CF132DC}"/>
              </a:ext>
            </a:extLst>
          </p:cNvPr>
          <p:cNvSpPr>
            <a:spLocks noGrp="1"/>
          </p:cNvSpPr>
          <p:nvPr>
            <p:ph type="body" sz="half" idx="2"/>
          </p:nvPr>
        </p:nvSpPr>
        <p:spPr>
          <a:xfrm>
            <a:off x="629841" y="1714500"/>
            <a:ext cx="2949178" cy="3176323"/>
          </a:xfrm>
        </p:spPr>
        <p:txBody>
          <a:bodyPr/>
          <a:lstStyle>
            <a:lvl1pPr marL="0" indent="0">
              <a:buNone/>
              <a:defRPr sz="900"/>
            </a:lvl1pPr>
            <a:lvl2pPr marL="257168"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2" indent="0">
              <a:buNone/>
              <a:defRPr sz="563"/>
            </a:lvl7pPr>
            <a:lvl8pPr marL="1800180" indent="0">
              <a:buNone/>
              <a:defRPr sz="563"/>
            </a:lvl8pPr>
            <a:lvl9pPr marL="2057348" indent="0">
              <a:buNone/>
              <a:defRPr sz="563"/>
            </a:lvl9pPr>
          </a:lstStyle>
          <a:p>
            <a:pPr lvl="0"/>
            <a:r>
              <a:rPr lang="de-DE"/>
              <a:t>Mastertextformat bearbeiten</a:t>
            </a:r>
          </a:p>
        </p:txBody>
      </p:sp>
      <p:sp>
        <p:nvSpPr>
          <p:cNvPr id="5" name="Datumsplatzhalter 4">
            <a:extLst>
              <a:ext uri="{FF2B5EF4-FFF2-40B4-BE49-F238E27FC236}">
                <a16:creationId xmlns:a16="http://schemas.microsoft.com/office/drawing/2014/main" id="{CB869EA1-CA93-42F0-843E-1C0B58AB25AB}"/>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6" name="Fußzeilenplatzhalter 5">
            <a:extLst>
              <a:ext uri="{FF2B5EF4-FFF2-40B4-BE49-F238E27FC236}">
                <a16:creationId xmlns:a16="http://schemas.microsoft.com/office/drawing/2014/main" id="{312DA248-53C7-40EA-8A4E-E5DF2418E48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8615843-9E0F-4683-BD4E-53CC626900E8}"/>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369069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358637"/>
            <a:ext cx="6858000" cy="1989667"/>
          </a:xfrm>
        </p:spPr>
        <p:txBody>
          <a:bodyPr anchor="b"/>
          <a:lstStyle>
            <a:lvl1pPr algn="ctr">
              <a:defRPr sz="3375">
                <a:latin typeface="Franklin Gothic Book" panose="020B0503020102020204" pitchFamily="34" charset="0"/>
              </a:defRPr>
            </a:lvl1pPr>
          </a:lstStyle>
          <a:p>
            <a:r>
              <a:rPr lang="de-DE"/>
              <a:t>Mastertitelformat bearbeiten</a:t>
            </a:r>
            <a:endParaRPr lang="de-DE" dirty="0"/>
          </a:p>
        </p:txBody>
      </p:sp>
      <p:sp>
        <p:nvSpPr>
          <p:cNvPr id="3" name="Untertitel 2"/>
          <p:cNvSpPr>
            <a:spLocks noGrp="1"/>
          </p:cNvSpPr>
          <p:nvPr>
            <p:ph type="subTitle" idx="1" hasCustomPrompt="1"/>
          </p:nvPr>
        </p:nvSpPr>
        <p:spPr>
          <a:xfrm>
            <a:off x="1143000" y="3425039"/>
            <a:ext cx="6858000" cy="1093739"/>
          </a:xfrm>
        </p:spPr>
        <p:txBody>
          <a:bodyPr/>
          <a:lstStyle>
            <a:lvl1pPr marL="0" indent="0" algn="ctr">
              <a:buNone/>
              <a:defRPr sz="1350">
                <a:solidFill>
                  <a:schemeClr val="tx1">
                    <a:lumMod val="85000"/>
                  </a:schemeClr>
                </a:solidFill>
                <a:latin typeface="Franklin Gothic Book" panose="020B0503020102020204" pitchFamily="34" charset="0"/>
              </a:defRPr>
            </a:lvl1pPr>
            <a:lvl2pPr marL="257162"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3" indent="0" algn="ctr">
              <a:buNone/>
              <a:defRPr sz="900"/>
            </a:lvl7pPr>
            <a:lvl8pPr marL="1800135" indent="0" algn="ctr">
              <a:buNone/>
              <a:defRPr sz="900"/>
            </a:lvl8pPr>
            <a:lvl9pPr marL="2057297" indent="0" algn="ctr">
              <a:buNone/>
              <a:defRPr sz="900"/>
            </a:lvl9pPr>
          </a:lstStyle>
          <a:p>
            <a:r>
              <a:rPr lang="de-DE" dirty="0"/>
              <a:t>Benedikt Ehinger</a:t>
            </a:r>
          </a:p>
          <a:p>
            <a:r>
              <a:rPr lang="de-DE" dirty="0"/>
              <a:t>Institute </a:t>
            </a:r>
            <a:r>
              <a:rPr lang="de-DE" dirty="0" err="1"/>
              <a:t>of</a:t>
            </a:r>
            <a:r>
              <a:rPr lang="de-DE" dirty="0"/>
              <a:t> </a:t>
            </a:r>
            <a:r>
              <a:rPr lang="de-DE" dirty="0" err="1"/>
              <a:t>Cognitive</a:t>
            </a:r>
            <a:r>
              <a:rPr lang="de-DE" dirty="0"/>
              <a:t> Science</a:t>
            </a:r>
          </a:p>
        </p:txBody>
      </p:sp>
      <p:sp>
        <p:nvSpPr>
          <p:cNvPr id="4" name="Datumsplatzhalter 3"/>
          <p:cNvSpPr>
            <a:spLocks noGrp="1"/>
          </p:cNvSpPr>
          <p:nvPr>
            <p:ph type="dt" sz="half" idx="10"/>
          </p:nvPr>
        </p:nvSpPr>
        <p:spPr>
          <a:xfrm>
            <a:off x="8001005" y="525904"/>
            <a:ext cx="1087655" cy="304271"/>
          </a:xfrm>
        </p:spPr>
        <p:txBody>
          <a:bodyPr/>
          <a:lstStyle/>
          <a:p>
            <a:fld id="{F16B0610-2A41-4147-9028-430DB42FBA95}" type="datetimeFigureOut">
              <a:rPr lang="de-DE" smtClean="0"/>
              <a:t>25.03.2025</a:t>
            </a:fld>
            <a:endParaRPr lang="de-DE" dirty="0"/>
          </a:p>
        </p:txBody>
      </p:sp>
    </p:spTree>
    <p:extLst>
      <p:ext uri="{BB962C8B-B14F-4D97-AF65-F5344CB8AC3E}">
        <p14:creationId xmlns:p14="http://schemas.microsoft.com/office/powerpoint/2010/main" val="914202435"/>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A9EE95-4956-4F1B-93C2-62F7EA406D83}"/>
              </a:ext>
            </a:extLst>
          </p:cNvPr>
          <p:cNvSpPr>
            <a:spLocks noGrp="1"/>
          </p:cNvSpPr>
          <p:nvPr>
            <p:ph type="title"/>
          </p:nvPr>
        </p:nvSpPr>
        <p:spPr>
          <a:xfrm>
            <a:off x="629841" y="381000"/>
            <a:ext cx="2949178" cy="1333500"/>
          </a:xfrm>
        </p:spPr>
        <p:txBody>
          <a:bodyPr anchor="b"/>
          <a:lstStyle>
            <a:lvl1pPr>
              <a:defRPr sz="1800"/>
            </a:lvl1pPr>
          </a:lstStyle>
          <a:p>
            <a:r>
              <a:rPr lang="de-DE"/>
              <a:t>Mastertitelformat bearbeiten</a:t>
            </a:r>
          </a:p>
        </p:txBody>
      </p:sp>
      <p:sp>
        <p:nvSpPr>
          <p:cNvPr id="3" name="Bildplatzhalter 2">
            <a:extLst>
              <a:ext uri="{FF2B5EF4-FFF2-40B4-BE49-F238E27FC236}">
                <a16:creationId xmlns:a16="http://schemas.microsoft.com/office/drawing/2014/main" id="{EB528D31-7227-4ADC-9DF7-073F6D44F62E}"/>
              </a:ext>
            </a:extLst>
          </p:cNvPr>
          <p:cNvSpPr>
            <a:spLocks noGrp="1"/>
          </p:cNvSpPr>
          <p:nvPr>
            <p:ph type="pic" idx="1"/>
          </p:nvPr>
        </p:nvSpPr>
        <p:spPr>
          <a:xfrm>
            <a:off x="3887391" y="822856"/>
            <a:ext cx="4629150" cy="4061354"/>
          </a:xfrm>
        </p:spPr>
        <p:txBody>
          <a:bodyPr/>
          <a:lstStyle>
            <a:lvl1pPr marL="0" indent="0">
              <a:buNone/>
              <a:defRPr sz="180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de-DE"/>
              <a:t>Bild durch Klicken auf Symbol hinzufügen</a:t>
            </a:r>
          </a:p>
        </p:txBody>
      </p:sp>
      <p:sp>
        <p:nvSpPr>
          <p:cNvPr id="4" name="Textplatzhalter 3">
            <a:extLst>
              <a:ext uri="{FF2B5EF4-FFF2-40B4-BE49-F238E27FC236}">
                <a16:creationId xmlns:a16="http://schemas.microsoft.com/office/drawing/2014/main" id="{2B65966C-D907-4F8E-9DF2-F55ED426A48B}"/>
              </a:ext>
            </a:extLst>
          </p:cNvPr>
          <p:cNvSpPr>
            <a:spLocks noGrp="1"/>
          </p:cNvSpPr>
          <p:nvPr>
            <p:ph type="body" sz="half" idx="2"/>
          </p:nvPr>
        </p:nvSpPr>
        <p:spPr>
          <a:xfrm>
            <a:off x="629841" y="1714500"/>
            <a:ext cx="2949178" cy="3176323"/>
          </a:xfrm>
        </p:spPr>
        <p:txBody>
          <a:bodyPr/>
          <a:lstStyle>
            <a:lvl1pPr marL="0" indent="0">
              <a:buNone/>
              <a:defRPr sz="900"/>
            </a:lvl1pPr>
            <a:lvl2pPr marL="257168"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2" indent="0">
              <a:buNone/>
              <a:defRPr sz="563"/>
            </a:lvl7pPr>
            <a:lvl8pPr marL="1800180" indent="0">
              <a:buNone/>
              <a:defRPr sz="563"/>
            </a:lvl8pPr>
            <a:lvl9pPr marL="2057348" indent="0">
              <a:buNone/>
              <a:defRPr sz="563"/>
            </a:lvl9pPr>
          </a:lstStyle>
          <a:p>
            <a:pPr lvl="0"/>
            <a:r>
              <a:rPr lang="de-DE"/>
              <a:t>Mastertextformat bearbeiten</a:t>
            </a:r>
          </a:p>
        </p:txBody>
      </p:sp>
      <p:sp>
        <p:nvSpPr>
          <p:cNvPr id="5" name="Datumsplatzhalter 4">
            <a:extLst>
              <a:ext uri="{FF2B5EF4-FFF2-40B4-BE49-F238E27FC236}">
                <a16:creationId xmlns:a16="http://schemas.microsoft.com/office/drawing/2014/main" id="{E1A3C284-4E08-49E2-BF25-21C590AD56F2}"/>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6" name="Fußzeilenplatzhalter 5">
            <a:extLst>
              <a:ext uri="{FF2B5EF4-FFF2-40B4-BE49-F238E27FC236}">
                <a16:creationId xmlns:a16="http://schemas.microsoft.com/office/drawing/2014/main" id="{80847D3E-D8EC-4651-AD80-D7C97C13F1F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D3FFE08-B256-4014-88BC-9351831574EC}"/>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4094519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F61F50-7A0E-4706-9F58-2B95D956A99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06AB01F-0C4C-4294-9733-8524FE5DF5B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E9E356-AB8D-4F03-92B1-3E49435FB19A}"/>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5" name="Fußzeilenplatzhalter 4">
            <a:extLst>
              <a:ext uri="{FF2B5EF4-FFF2-40B4-BE49-F238E27FC236}">
                <a16:creationId xmlns:a16="http://schemas.microsoft.com/office/drawing/2014/main" id="{EDC5BCB4-C252-4887-B25B-E29480378B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5156F96-BC00-41DA-9AC9-01B28CF3DBEC}"/>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395008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2AF84DA-DD68-450E-9487-2F27E9CE7060}"/>
              </a:ext>
            </a:extLst>
          </p:cNvPr>
          <p:cNvSpPr>
            <a:spLocks noGrp="1"/>
          </p:cNvSpPr>
          <p:nvPr>
            <p:ph type="title" orient="vert"/>
          </p:nvPr>
        </p:nvSpPr>
        <p:spPr>
          <a:xfrm>
            <a:off x="6543676" y="304271"/>
            <a:ext cx="1971675" cy="484319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09C8D28-E56F-4F9B-902E-7ECA728CFCA2}"/>
              </a:ext>
            </a:extLst>
          </p:cNvPr>
          <p:cNvSpPr>
            <a:spLocks noGrp="1"/>
          </p:cNvSpPr>
          <p:nvPr>
            <p:ph type="body" orient="vert" idx="1"/>
          </p:nvPr>
        </p:nvSpPr>
        <p:spPr>
          <a:xfrm>
            <a:off x="628652"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B97B2B1-67A1-4AB5-A2A2-29A52A17D70D}"/>
              </a:ext>
            </a:extLst>
          </p:cNvPr>
          <p:cNvSpPr>
            <a:spLocks noGrp="1"/>
          </p:cNvSpPr>
          <p:nvPr>
            <p:ph type="dt" sz="half" idx="10"/>
          </p:nvPr>
        </p:nvSpPr>
        <p:spPr/>
        <p:txBody>
          <a:bodyPr/>
          <a:lstStyle/>
          <a:p>
            <a:fld id="{FA784961-95F9-4150-895C-A2B8F9C8F1C6}" type="datetimeFigureOut">
              <a:rPr lang="de-DE" smtClean="0"/>
              <a:t>25.03.2025</a:t>
            </a:fld>
            <a:endParaRPr lang="de-DE"/>
          </a:p>
        </p:txBody>
      </p:sp>
      <p:sp>
        <p:nvSpPr>
          <p:cNvPr id="5" name="Fußzeilenplatzhalter 4">
            <a:extLst>
              <a:ext uri="{FF2B5EF4-FFF2-40B4-BE49-F238E27FC236}">
                <a16:creationId xmlns:a16="http://schemas.microsoft.com/office/drawing/2014/main" id="{B3D0A43A-2B2F-4C38-891F-E92DB2FA5A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A82262B-28CA-4D34-ACE7-F86BB6896BD7}"/>
              </a:ext>
            </a:extLst>
          </p:cNvPr>
          <p:cNvSpPr>
            <a:spLocks noGrp="1"/>
          </p:cNvSpPr>
          <p:nvPr>
            <p:ph type="sldNum" sz="quarter" idx="12"/>
          </p:nvPr>
        </p:nvSpPr>
        <p:spPr/>
        <p:txBody>
          <a:bodyPr/>
          <a:lstStyle/>
          <a:p>
            <a:fld id="{FBAB9335-DEF4-4775-A66C-56011791B114}" type="slidenum">
              <a:rPr lang="de-DE" smtClean="0"/>
              <a:t>‹Nr.›</a:t>
            </a:fld>
            <a:endParaRPr lang="de-DE"/>
          </a:p>
        </p:txBody>
      </p:sp>
    </p:spTree>
    <p:extLst>
      <p:ext uri="{BB962C8B-B14F-4D97-AF65-F5344CB8AC3E}">
        <p14:creationId xmlns:p14="http://schemas.microsoft.com/office/powerpoint/2010/main" val="410121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1"/>
            <a:ext cx="7887146" cy="316211"/>
          </a:xfrm>
          <a:prstGeom prst="rect">
            <a:avLst/>
          </a:prstGeom>
        </p:spPr>
        <p:txBody>
          <a:bodyPr/>
          <a:lstStyle>
            <a:lvl1pPr>
              <a:defRPr cap="small" baseline="0">
                <a:latin typeface="Myriad Pro" panose="020B0503030403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5218525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61090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0"/>
            <a:ext cx="7887146" cy="316211"/>
          </a:xfrm>
          <a:prstGeom prst="rect">
            <a:avLst/>
          </a:prstGeom>
        </p:spPr>
        <p:txBody>
          <a:bodyPr/>
          <a:lstStyle>
            <a:lvl1pPr>
              <a:defRPr cap="small" baseline="0">
                <a:latin typeface="Myriad Pro" panose="020B0503030403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3559349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amp; Untertitel">
    <p:spTree>
      <p:nvGrpSpPr>
        <p:cNvPr id="1" name=""/>
        <p:cNvGrpSpPr/>
        <p:nvPr/>
      </p:nvGrpSpPr>
      <p:grpSpPr>
        <a:xfrm>
          <a:off x="0" y="0"/>
          <a:ext cx="0" cy="0"/>
          <a:chOff x="0" y="0"/>
          <a:chExt cx="0" cy="0"/>
        </a:xfrm>
      </p:grpSpPr>
      <p:sp>
        <p:nvSpPr>
          <p:cNvPr id="11" name="Titeltext"/>
          <p:cNvSpPr txBox="1">
            <a:spLocks noGrp="1"/>
          </p:cNvSpPr>
          <p:nvPr>
            <p:ph type="title"/>
          </p:nvPr>
        </p:nvSpPr>
        <p:spPr>
          <a:xfrm>
            <a:off x="892972" y="2293286"/>
            <a:ext cx="4952687" cy="1934766"/>
          </a:xfrm>
          <a:prstGeom prst="rect">
            <a:avLst/>
          </a:prstGeom>
        </p:spPr>
        <p:txBody>
          <a:bodyPr anchor="b">
            <a:normAutofit/>
          </a:bodyPr>
          <a:lstStyle>
            <a:lvl1pPr algn="r">
              <a:defRPr sz="3560" b="1" cap="all" baseline="0">
                <a:solidFill>
                  <a:srgbClr val="273845"/>
                </a:solidFill>
                <a:latin typeface="HelveticaNeueLT Pro 65 Md" panose="020B0604020202020204" pitchFamily="34" charset="0"/>
              </a:defRPr>
            </a:lvl1pPr>
          </a:lstStyle>
          <a:p>
            <a:r>
              <a:rPr lang="de-DE"/>
              <a:t>Mastertitelformat bearbeiten</a:t>
            </a:r>
            <a:endParaRPr dirty="0"/>
          </a:p>
        </p:txBody>
      </p:sp>
      <p:sp>
        <p:nvSpPr>
          <p:cNvPr id="12" name="Textebene 1…"/>
          <p:cNvSpPr txBox="1">
            <a:spLocks noGrp="1"/>
          </p:cNvSpPr>
          <p:nvPr>
            <p:ph type="body" sz="quarter" idx="1" hasCustomPrompt="1"/>
          </p:nvPr>
        </p:nvSpPr>
        <p:spPr>
          <a:xfrm>
            <a:off x="6327862" y="2946801"/>
            <a:ext cx="2603485" cy="1980981"/>
          </a:xfrm>
          <a:prstGeom prst="rect">
            <a:avLst/>
          </a:prstGeom>
        </p:spPr>
        <p:txBody>
          <a:bodyPr anchor="t"/>
          <a:lstStyle>
            <a:lvl1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1pPr>
            <a:lvl2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2pPr>
            <a:lvl3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3pPr>
            <a:lvl4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4pPr>
            <a:lvl5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5pPr>
          </a:lstStyle>
          <a:p>
            <a:r>
              <a:rPr dirty="0" err="1"/>
              <a:t>Textebene</a:t>
            </a:r>
            <a:r>
              <a:rPr dirty="0"/>
              <a:t> 1</a:t>
            </a:r>
          </a:p>
          <a:p>
            <a:pPr lvl="1"/>
            <a:r>
              <a:rPr dirty="0" err="1"/>
              <a:t>Textebene</a:t>
            </a:r>
            <a:r>
              <a:rPr dirty="0"/>
              <a:t> 2</a:t>
            </a:r>
          </a:p>
          <a:p>
            <a:pPr lvl="2"/>
            <a:r>
              <a:rPr dirty="0" err="1"/>
              <a:t>Textebene</a:t>
            </a:r>
            <a:r>
              <a:rPr dirty="0"/>
              <a:t> 3</a:t>
            </a:r>
          </a:p>
          <a:p>
            <a:pPr lvl="3"/>
            <a:r>
              <a:rPr dirty="0" err="1"/>
              <a:t>Textebene</a:t>
            </a:r>
            <a:r>
              <a:rPr dirty="0"/>
              <a:t> 4</a:t>
            </a:r>
          </a:p>
          <a:p>
            <a:pPr lvl="4"/>
            <a:r>
              <a:rPr dirty="0" err="1"/>
              <a:t>Textebene</a:t>
            </a:r>
            <a:r>
              <a:rPr dirty="0"/>
              <a:t> 5</a:t>
            </a:r>
          </a:p>
        </p:txBody>
      </p:sp>
      <p:sp>
        <p:nvSpPr>
          <p:cNvPr id="13" name="Foliennummer"/>
          <p:cNvSpPr txBox="1">
            <a:spLocks noGrp="1"/>
          </p:cNvSpPr>
          <p:nvPr>
            <p:ph type="sldNum" sz="quarter" idx="2"/>
          </p:nvPr>
        </p:nvSpPr>
        <p:spPr>
          <a:xfrm>
            <a:off x="2543028" y="4466294"/>
            <a:ext cx="2338222" cy="348653"/>
          </a:xfrm>
          <a:prstGeom prst="rect">
            <a:avLst/>
          </a:prstGeom>
        </p:spPr>
        <p:txBody>
          <a:bodyPr/>
          <a:lstStyle>
            <a:lvl1pPr>
              <a:defRPr sz="1266" cap="small" baseline="0">
                <a:latin typeface="HelveticaNeueLT Pro 45 Lt" panose="020B0403020202020204" pitchFamily="34" charset="0"/>
              </a:defRPr>
            </a:lvl1pPr>
          </a:lstStyle>
          <a:p>
            <a:fld id="{2F409A4A-3EAD-49DF-8AE6-0D7DCFE7506D}" type="slidenum">
              <a:rPr lang="de-DE" smtClean="0"/>
              <a:pPr/>
              <a:t>‹Nr.›</a:t>
            </a:fld>
            <a:endParaRPr lang="de-DE" dirty="0"/>
          </a:p>
        </p:txBody>
      </p:sp>
    </p:spTree>
    <p:extLst>
      <p:ext uri="{BB962C8B-B14F-4D97-AF65-F5344CB8AC3E}">
        <p14:creationId xmlns:p14="http://schemas.microsoft.com/office/powerpoint/2010/main" val="2638316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358637"/>
            <a:ext cx="6858000" cy="1989667"/>
          </a:xfrm>
        </p:spPr>
        <p:txBody>
          <a:bodyPr anchor="b"/>
          <a:lstStyle>
            <a:lvl1pPr algn="ctr">
              <a:defRPr sz="3375">
                <a:latin typeface="Franklin Gothic Book" panose="020B0503020102020204" pitchFamily="34" charset="0"/>
              </a:defRPr>
            </a:lvl1pPr>
          </a:lstStyle>
          <a:p>
            <a:r>
              <a:rPr lang="de-DE"/>
              <a:t>Mastertitelformat bearbeiten</a:t>
            </a:r>
            <a:endParaRPr lang="de-DE" dirty="0"/>
          </a:p>
        </p:txBody>
      </p:sp>
      <p:sp>
        <p:nvSpPr>
          <p:cNvPr id="3" name="Untertitel 2"/>
          <p:cNvSpPr>
            <a:spLocks noGrp="1"/>
          </p:cNvSpPr>
          <p:nvPr>
            <p:ph type="subTitle" idx="1" hasCustomPrompt="1"/>
          </p:nvPr>
        </p:nvSpPr>
        <p:spPr>
          <a:xfrm>
            <a:off x="1143000" y="3425036"/>
            <a:ext cx="6858000" cy="1093739"/>
          </a:xfrm>
        </p:spPr>
        <p:txBody>
          <a:bodyPr/>
          <a:lstStyle>
            <a:lvl1pPr marL="0" indent="0" algn="ctr">
              <a:buNone/>
              <a:defRPr sz="1350">
                <a:solidFill>
                  <a:schemeClr val="tx1">
                    <a:lumMod val="85000"/>
                  </a:schemeClr>
                </a:solidFill>
                <a:latin typeface="Franklin Gothic Book" panose="020B0503020102020204" pitchFamily="34" charset="0"/>
              </a:defRPr>
            </a:lvl1pPr>
            <a:lvl2pPr marL="257168"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2" indent="0" algn="ctr">
              <a:buNone/>
              <a:defRPr sz="900"/>
            </a:lvl7pPr>
            <a:lvl8pPr marL="1800180" indent="0" algn="ctr">
              <a:buNone/>
              <a:defRPr sz="900"/>
            </a:lvl8pPr>
            <a:lvl9pPr marL="2057348" indent="0" algn="ctr">
              <a:buNone/>
              <a:defRPr sz="900"/>
            </a:lvl9pPr>
          </a:lstStyle>
          <a:p>
            <a:r>
              <a:rPr lang="de-DE" dirty="0"/>
              <a:t>Benedikt Ehinger</a:t>
            </a:r>
          </a:p>
          <a:p>
            <a:r>
              <a:rPr lang="de-DE" dirty="0"/>
              <a:t>Institute </a:t>
            </a:r>
            <a:r>
              <a:rPr lang="de-DE" dirty="0" err="1"/>
              <a:t>of</a:t>
            </a:r>
            <a:r>
              <a:rPr lang="de-DE" dirty="0"/>
              <a:t> </a:t>
            </a:r>
            <a:r>
              <a:rPr lang="de-DE" dirty="0" err="1"/>
              <a:t>Cognitive</a:t>
            </a:r>
            <a:r>
              <a:rPr lang="de-DE" dirty="0"/>
              <a:t> Science</a:t>
            </a:r>
          </a:p>
        </p:txBody>
      </p:sp>
      <p:sp>
        <p:nvSpPr>
          <p:cNvPr id="4" name="Datumsplatzhalter 3"/>
          <p:cNvSpPr>
            <a:spLocks noGrp="1"/>
          </p:cNvSpPr>
          <p:nvPr>
            <p:ph type="dt" sz="half" idx="10"/>
          </p:nvPr>
        </p:nvSpPr>
        <p:spPr>
          <a:xfrm>
            <a:off x="8001003" y="525901"/>
            <a:ext cx="1087655" cy="304271"/>
          </a:xfrm>
        </p:spPr>
        <p:txBody>
          <a:bodyPr/>
          <a:lstStyle/>
          <a:p>
            <a:fld id="{F16B0610-2A41-4147-9028-430DB42FBA95}" type="datetimeFigureOut">
              <a:rPr lang="de-DE" smtClean="0"/>
              <a:t>25.03.2025</a:t>
            </a:fld>
            <a:endParaRPr lang="de-DE" dirty="0"/>
          </a:p>
        </p:txBody>
      </p:sp>
    </p:spTree>
    <p:extLst>
      <p:ext uri="{BB962C8B-B14F-4D97-AF65-F5344CB8AC3E}">
        <p14:creationId xmlns:p14="http://schemas.microsoft.com/office/powerpoint/2010/main" val="3912904331"/>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28650" y="214335"/>
            <a:ext cx="7886700" cy="535571"/>
          </a:xfrm>
        </p:spPr>
        <p:txBody>
          <a:bodyPr/>
          <a:lstStyle/>
          <a:p>
            <a:r>
              <a:rPr lang="de-DE"/>
              <a:t>Mastertitelformat bearbeiten</a:t>
            </a:r>
            <a:endParaRPr lang="de-DE" dirty="0"/>
          </a:p>
        </p:txBody>
      </p:sp>
      <p:sp>
        <p:nvSpPr>
          <p:cNvPr id="3" name="Inhaltsplatzhalter 2"/>
          <p:cNvSpPr>
            <a:spLocks noGrp="1"/>
          </p:cNvSpPr>
          <p:nvPr>
            <p:ph idx="1"/>
          </p:nvPr>
        </p:nvSpPr>
        <p:spPr>
          <a:xfrm>
            <a:off x="628650" y="1439543"/>
            <a:ext cx="7886700" cy="3626115"/>
          </a:xfrm>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F16B0610-2A41-4147-9028-430DB42FBA95}" type="datetimeFigureOut">
              <a:rPr lang="de-DE" smtClean="0"/>
              <a:t>25.03.2025</a:t>
            </a:fld>
            <a:endParaRPr lang="de-DE"/>
          </a:p>
        </p:txBody>
      </p:sp>
      <p:sp>
        <p:nvSpPr>
          <p:cNvPr id="5" name="Fußzeilenplatzhalter 4"/>
          <p:cNvSpPr>
            <a:spLocks noGrp="1"/>
          </p:cNvSpPr>
          <p:nvPr>
            <p:ph type="ftr" sz="quarter" idx="11"/>
          </p:nvPr>
        </p:nvSpPr>
        <p:spPr>
          <a:xfrm>
            <a:off x="3028950" y="5296962"/>
            <a:ext cx="3086100" cy="304271"/>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96023CFA-973D-4835-A822-D5B1023423FA}" type="slidenum">
              <a:rPr lang="de-DE" smtClean="0"/>
              <a:t>‹Nr.›</a:t>
            </a:fld>
            <a:endParaRPr lang="de-DE"/>
          </a:p>
        </p:txBody>
      </p:sp>
      <p:sp>
        <p:nvSpPr>
          <p:cNvPr id="8" name="Textplatzhalter 7"/>
          <p:cNvSpPr>
            <a:spLocks noGrp="1"/>
          </p:cNvSpPr>
          <p:nvPr>
            <p:ph type="body" sz="quarter" idx="13" hasCustomPrompt="1"/>
          </p:nvPr>
        </p:nvSpPr>
        <p:spPr>
          <a:xfrm>
            <a:off x="1248351" y="682867"/>
            <a:ext cx="6807994" cy="387615"/>
          </a:xfrm>
        </p:spPr>
        <p:txBody>
          <a:bodyPr>
            <a:noAutofit/>
          </a:bodyPr>
          <a:lstStyle>
            <a:lvl1pPr marL="0" indent="0">
              <a:buNone/>
              <a:defRPr sz="1800">
                <a:solidFill>
                  <a:schemeClr val="tx1">
                    <a:lumMod val="75000"/>
                  </a:schemeClr>
                </a:solidFill>
                <a:latin typeface="Franklin Gothic Book" panose="020B0503020102020204" pitchFamily="34" charset="0"/>
              </a:defRPr>
            </a:lvl1pPr>
          </a:lstStyle>
          <a:p>
            <a:pPr lvl="0"/>
            <a:r>
              <a:rPr lang="en-US" dirty="0"/>
              <a:t>Subtitle</a:t>
            </a:r>
          </a:p>
        </p:txBody>
      </p:sp>
    </p:spTree>
    <p:extLst>
      <p:ext uri="{BB962C8B-B14F-4D97-AF65-F5344CB8AC3E}">
        <p14:creationId xmlns:p14="http://schemas.microsoft.com/office/powerpoint/2010/main" val="730909629"/>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Rechteck 4"/>
          <p:cNvSpPr/>
          <p:nvPr userDrawn="1"/>
        </p:nvSpPr>
        <p:spPr>
          <a:xfrm>
            <a:off x="0" y="0"/>
            <a:ext cx="9144000" cy="123405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2" name="Datumsplatzhalter 1"/>
          <p:cNvSpPr>
            <a:spLocks noGrp="1"/>
          </p:cNvSpPr>
          <p:nvPr>
            <p:ph type="dt" sz="half" idx="10"/>
          </p:nvPr>
        </p:nvSpPr>
        <p:spPr/>
        <p:txBody>
          <a:bodyPr/>
          <a:lstStyle/>
          <a:p>
            <a:fld id="{F16B0610-2A41-4147-9028-430DB42FBA95}" type="datetimeFigureOut">
              <a:rPr lang="de-DE" smtClean="0"/>
              <a:t>25.03.2025</a:t>
            </a:fld>
            <a:endParaRPr lang="de-DE"/>
          </a:p>
        </p:txBody>
      </p:sp>
      <p:sp>
        <p:nvSpPr>
          <p:cNvPr id="3" name="Fußzeilenplatzhalter 2"/>
          <p:cNvSpPr>
            <a:spLocks noGrp="1"/>
          </p:cNvSpPr>
          <p:nvPr>
            <p:ph type="ftr" sz="quarter" idx="11"/>
          </p:nvPr>
        </p:nvSpPr>
        <p:spPr>
          <a:xfrm>
            <a:off x="3028950" y="5296962"/>
            <a:ext cx="3086100" cy="304271"/>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96023CFA-973D-4835-A822-D5B1023423FA}" type="slidenum">
              <a:rPr lang="de-DE" smtClean="0"/>
              <a:t>‹Nr.›</a:t>
            </a:fld>
            <a:endParaRPr lang="de-DE"/>
          </a:p>
        </p:txBody>
      </p:sp>
    </p:spTree>
    <p:extLst>
      <p:ext uri="{BB962C8B-B14F-4D97-AF65-F5344CB8AC3E}">
        <p14:creationId xmlns:p14="http://schemas.microsoft.com/office/powerpoint/2010/main" val="3106228921"/>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28650" y="214338"/>
            <a:ext cx="7886700" cy="535571"/>
          </a:xfrm>
        </p:spPr>
        <p:txBody>
          <a:bodyPr/>
          <a:lstStyle/>
          <a:p>
            <a:r>
              <a:rPr lang="de-DE"/>
              <a:t>Mastertitelformat bearbeiten</a:t>
            </a:r>
            <a:endParaRPr lang="de-DE" dirty="0"/>
          </a:p>
        </p:txBody>
      </p:sp>
      <p:sp>
        <p:nvSpPr>
          <p:cNvPr id="3" name="Inhaltsplatzhalter 2"/>
          <p:cNvSpPr>
            <a:spLocks noGrp="1"/>
          </p:cNvSpPr>
          <p:nvPr>
            <p:ph idx="1"/>
          </p:nvPr>
        </p:nvSpPr>
        <p:spPr>
          <a:xfrm>
            <a:off x="628650" y="1439543"/>
            <a:ext cx="7886700" cy="3626115"/>
          </a:xfrm>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fld id="{F16B0610-2A41-4147-9028-430DB42FBA95}" type="datetimeFigureOut">
              <a:rPr lang="de-DE" smtClean="0"/>
              <a:t>25.03.2025</a:t>
            </a:fld>
            <a:endParaRPr lang="de-DE"/>
          </a:p>
        </p:txBody>
      </p:sp>
      <p:sp>
        <p:nvSpPr>
          <p:cNvPr id="5" name="Fußzeilenplatzhalter 4"/>
          <p:cNvSpPr>
            <a:spLocks noGrp="1"/>
          </p:cNvSpPr>
          <p:nvPr>
            <p:ph type="ftr" sz="quarter" idx="11"/>
          </p:nvPr>
        </p:nvSpPr>
        <p:spPr>
          <a:xfrm>
            <a:off x="3028950" y="5296966"/>
            <a:ext cx="3086100" cy="304271"/>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96023CFA-973D-4835-A822-D5B1023423FA}" type="slidenum">
              <a:rPr lang="de-DE" smtClean="0"/>
              <a:t>‹Nr.›</a:t>
            </a:fld>
            <a:endParaRPr lang="de-DE"/>
          </a:p>
        </p:txBody>
      </p:sp>
      <p:sp>
        <p:nvSpPr>
          <p:cNvPr id="8" name="Textplatzhalter 7"/>
          <p:cNvSpPr>
            <a:spLocks noGrp="1"/>
          </p:cNvSpPr>
          <p:nvPr>
            <p:ph type="body" sz="quarter" idx="13" hasCustomPrompt="1"/>
          </p:nvPr>
        </p:nvSpPr>
        <p:spPr>
          <a:xfrm>
            <a:off x="1248351" y="682867"/>
            <a:ext cx="6807994" cy="387615"/>
          </a:xfrm>
        </p:spPr>
        <p:txBody>
          <a:bodyPr>
            <a:noAutofit/>
          </a:bodyPr>
          <a:lstStyle>
            <a:lvl1pPr marL="0" indent="0">
              <a:buNone/>
              <a:defRPr sz="1800">
                <a:solidFill>
                  <a:schemeClr val="tx1">
                    <a:lumMod val="75000"/>
                  </a:schemeClr>
                </a:solidFill>
                <a:latin typeface="Franklin Gothic Book" panose="020B0503020102020204" pitchFamily="34" charset="0"/>
              </a:defRPr>
            </a:lvl1pPr>
          </a:lstStyle>
          <a:p>
            <a:pPr lvl="0"/>
            <a:r>
              <a:rPr lang="en-US" dirty="0"/>
              <a:t>Subtitle</a:t>
            </a:r>
          </a:p>
        </p:txBody>
      </p:sp>
    </p:spTree>
    <p:extLst>
      <p:ext uri="{BB962C8B-B14F-4D97-AF65-F5344CB8AC3E}">
        <p14:creationId xmlns:p14="http://schemas.microsoft.com/office/powerpoint/2010/main" val="258617510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16655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1"/>
            <a:ext cx="7887146" cy="316211"/>
          </a:xfrm>
          <a:prstGeom prst="rect">
            <a:avLst/>
          </a:prstGeom>
        </p:spPr>
        <p:txBody>
          <a:bodyPr/>
          <a:lstStyle>
            <a:lvl1pPr>
              <a:defRPr cap="small" baseline="0">
                <a:latin typeface="Myriad Pro" panose="020B0503030403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134011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1182971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Titel und Inhalt">
    <p:spTree>
      <p:nvGrpSpPr>
        <p:cNvPr id="1" name=""/>
        <p:cNvGrpSpPr/>
        <p:nvPr/>
      </p:nvGrpSpPr>
      <p:grpSpPr>
        <a:xfrm>
          <a:off x="0" y="0"/>
          <a:ext cx="0" cy="0"/>
          <a:chOff x="0" y="0"/>
          <a:chExt cx="0" cy="0"/>
        </a:xfrm>
      </p:grpSpPr>
      <p:sp>
        <p:nvSpPr>
          <p:cNvPr id="8" name="Rechteck 7"/>
          <p:cNvSpPr/>
          <p:nvPr userDrawn="1"/>
        </p:nvSpPr>
        <p:spPr>
          <a:xfrm>
            <a:off x="1" y="0"/>
            <a:ext cx="9144000" cy="5715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a:p>
        </p:txBody>
      </p:sp>
      <p:sp>
        <p:nvSpPr>
          <p:cNvPr id="2" name="Titel 1"/>
          <p:cNvSpPr>
            <a:spLocks noGrp="1"/>
          </p:cNvSpPr>
          <p:nvPr>
            <p:ph type="title"/>
          </p:nvPr>
        </p:nvSpPr>
        <p:spPr>
          <a:xfrm>
            <a:off x="628650" y="318087"/>
            <a:ext cx="7886700" cy="535571"/>
          </a:xfrm>
          <a:prstGeom prst="rect">
            <a:avLst/>
          </a:prstGeom>
        </p:spPr>
        <p:txBody>
          <a:bodyPr/>
          <a:lstStyle/>
          <a:p>
            <a:r>
              <a:rPr lang="de-DE"/>
              <a:t>Mastertitelformat bearbeiten</a:t>
            </a:r>
            <a:endParaRPr lang="de-DE" dirty="0"/>
          </a:p>
        </p:txBody>
      </p:sp>
      <p:sp>
        <p:nvSpPr>
          <p:cNvPr id="3" name="Inhaltsplatzhalter 2"/>
          <p:cNvSpPr>
            <a:spLocks noGrp="1"/>
          </p:cNvSpPr>
          <p:nvPr>
            <p:ph idx="1"/>
          </p:nvPr>
        </p:nvSpPr>
        <p:spPr>
          <a:xfrm>
            <a:off x="628650" y="1439543"/>
            <a:ext cx="7886700" cy="3626115"/>
          </a:xfrm>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8056351" y="749907"/>
            <a:ext cx="1087655" cy="304271"/>
          </a:xfrm>
          <a:prstGeom prst="rect">
            <a:avLst/>
          </a:prstGeom>
        </p:spPr>
        <p:txBody>
          <a:bodyPr/>
          <a:lstStyle/>
          <a:p>
            <a:fld id="{F16B0610-2A41-4147-9028-430DB42FBA95}" type="datetimeFigureOut">
              <a:rPr lang="de-DE" smtClean="0"/>
              <a:t>25.03.2025</a:t>
            </a:fld>
            <a:endParaRPr lang="de-DE"/>
          </a:p>
        </p:txBody>
      </p:sp>
      <p:sp>
        <p:nvSpPr>
          <p:cNvPr id="5" name="Fußzeilenplatzhalter 4"/>
          <p:cNvSpPr>
            <a:spLocks noGrp="1"/>
          </p:cNvSpPr>
          <p:nvPr>
            <p:ph type="ftr" sz="quarter" idx="11"/>
          </p:nvPr>
        </p:nvSpPr>
        <p:spPr>
          <a:xfrm>
            <a:off x="3028950" y="5296971"/>
            <a:ext cx="3086100" cy="304271"/>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96023CFA-973D-4835-A822-D5B1023423FA}" type="slidenum">
              <a:rPr lang="de-DE" smtClean="0"/>
              <a:t>‹Nr.›</a:t>
            </a:fld>
            <a:endParaRPr lang="de-DE"/>
          </a:p>
        </p:txBody>
      </p:sp>
    </p:spTree>
    <p:extLst>
      <p:ext uri="{BB962C8B-B14F-4D97-AF65-F5344CB8AC3E}">
        <p14:creationId xmlns:p14="http://schemas.microsoft.com/office/powerpoint/2010/main" val="438606050"/>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774F300-0503-4323-B224-F985EC84B787}"/>
              </a:ext>
            </a:extLst>
          </p:cNvPr>
          <p:cNvSpPr>
            <a:spLocks noGrp="1"/>
          </p:cNvSpPr>
          <p:nvPr>
            <p:ph type="sldNum" sz="quarter" idx="10"/>
          </p:nvPr>
        </p:nvSpPr>
        <p:spPr/>
        <p:txBody>
          <a:bodyPr/>
          <a:lstStyle/>
          <a:p>
            <a:fld id="{67EF6F4E-9BE2-432C-88B0-17DF33FA8999}" type="slidenum">
              <a:rPr lang="de-DE" smtClean="0"/>
              <a:pPr/>
              <a:t>‹Nr.›</a:t>
            </a:fld>
            <a:endParaRPr lang="de-DE" dirty="0"/>
          </a:p>
        </p:txBody>
      </p:sp>
    </p:spTree>
    <p:extLst>
      <p:ext uri="{BB962C8B-B14F-4D97-AF65-F5344CB8AC3E}">
        <p14:creationId xmlns:p14="http://schemas.microsoft.com/office/powerpoint/2010/main" val="1294417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Rechteck 4"/>
          <p:cNvSpPr/>
          <p:nvPr/>
        </p:nvSpPr>
        <p:spPr>
          <a:xfrm>
            <a:off x="0" y="0"/>
            <a:ext cx="9144000" cy="123405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2" name="Datumsplatzhalter 1"/>
          <p:cNvSpPr>
            <a:spLocks noGrp="1"/>
          </p:cNvSpPr>
          <p:nvPr>
            <p:ph type="dt" sz="half" idx="10"/>
          </p:nvPr>
        </p:nvSpPr>
        <p:spPr/>
        <p:txBody>
          <a:bodyPr/>
          <a:lstStyle/>
          <a:p>
            <a:fld id="{6CC27264-46E2-4F81-815E-C15DEFA94A08}" type="datetimeFigureOut">
              <a:rPr lang="de-DE" smtClean="0"/>
              <a:t>25.03.2025</a:t>
            </a:fld>
            <a:endParaRPr lang="de-DE"/>
          </a:p>
        </p:txBody>
      </p:sp>
      <p:sp>
        <p:nvSpPr>
          <p:cNvPr id="3" name="Fußzeilenplatzhalter 2"/>
          <p:cNvSpPr>
            <a:spLocks noGrp="1"/>
          </p:cNvSpPr>
          <p:nvPr>
            <p:ph type="ftr" sz="quarter" idx="11"/>
          </p:nvPr>
        </p:nvSpPr>
        <p:spPr>
          <a:xfrm>
            <a:off x="3028950" y="5296962"/>
            <a:ext cx="3086100" cy="304271"/>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1F505B51-9806-4958-B525-B1D932963F8B}" type="slidenum">
              <a:rPr lang="de-DE" smtClean="0"/>
              <a:t>‹Nr.›</a:t>
            </a:fld>
            <a:endParaRPr lang="de-DE"/>
          </a:p>
        </p:txBody>
      </p:sp>
    </p:spTree>
    <p:extLst>
      <p:ext uri="{BB962C8B-B14F-4D97-AF65-F5344CB8AC3E}">
        <p14:creationId xmlns:p14="http://schemas.microsoft.com/office/powerpoint/2010/main" val="1412834429"/>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541143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1"/>
            <a:ext cx="788714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1F505B51-9806-4958-B525-B1D932963F8B}" type="slidenum">
              <a:rPr lang="de-DE" smtClean="0"/>
              <a:t>‹Nr.›</a:t>
            </a:fld>
            <a:endParaRPr lang="de-DE"/>
          </a:p>
        </p:txBody>
      </p:sp>
      <p:sp>
        <p:nvSpPr>
          <p:cNvPr id="12"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1020928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a:xfrm>
            <a:off x="6457950" y="5296962"/>
            <a:ext cx="2057400" cy="304271"/>
          </a:xfrm>
          <a:prstGeom prst="rect">
            <a:avLst/>
          </a:prstGeom>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a:prstGeom prst="rect">
            <a:avLst/>
          </a:prstGeo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805157521"/>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14" name="Grafik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804" y="344529"/>
            <a:ext cx="2136071" cy="431998"/>
          </a:xfrm>
          <a:prstGeom prst="rect">
            <a:avLst/>
          </a:prstGeom>
        </p:spPr>
      </p:pic>
      <p:sp>
        <p:nvSpPr>
          <p:cNvPr id="6" name="Rechteck 5"/>
          <p:cNvSpPr/>
          <p:nvPr userDrawn="1"/>
        </p:nvSpPr>
        <p:spPr>
          <a:xfrm>
            <a:off x="0" y="1407605"/>
            <a:ext cx="9144000" cy="43073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80" dirty="0">
              <a:latin typeface="Verdana Pro" panose="020B0604030504040204" pitchFamily="34" charset="0"/>
            </a:endParaRPr>
          </a:p>
        </p:txBody>
      </p:sp>
      <p:sp>
        <p:nvSpPr>
          <p:cNvPr id="5" name="Bildplatzhalter 4"/>
          <p:cNvSpPr>
            <a:spLocks noGrp="1"/>
          </p:cNvSpPr>
          <p:nvPr>
            <p:ph type="pic" sz="quarter" idx="15"/>
          </p:nvPr>
        </p:nvSpPr>
        <p:spPr>
          <a:xfrm>
            <a:off x="4970584" y="1004403"/>
            <a:ext cx="3913200" cy="3912089"/>
          </a:xfrm>
          <a:prstGeom prst="ellipse">
            <a:avLst/>
          </a:prstGeom>
          <a:solidFill>
            <a:schemeClr val="bg1"/>
          </a:solidFill>
          <a:ln>
            <a:noFill/>
          </a:ln>
        </p:spPr>
        <p:txBody>
          <a:bodyPr/>
          <a:lstStyle>
            <a:lvl1pPr marL="0" indent="0">
              <a:buFontTx/>
              <a:buNone/>
              <a:defRPr/>
            </a:lvl1pPr>
          </a:lstStyle>
          <a:p>
            <a:r>
              <a:rPr lang="de-DE"/>
              <a:t>Bild durch Klicken auf Symbol hinzufügen</a:t>
            </a:r>
            <a:endParaRPr lang="en-US" dirty="0"/>
          </a:p>
        </p:txBody>
      </p:sp>
      <p:sp>
        <p:nvSpPr>
          <p:cNvPr id="10" name="Textplatzhalter 9"/>
          <p:cNvSpPr>
            <a:spLocks noGrp="1"/>
          </p:cNvSpPr>
          <p:nvPr>
            <p:ph type="body" sz="quarter" idx="13" hasCustomPrompt="1"/>
          </p:nvPr>
        </p:nvSpPr>
        <p:spPr>
          <a:xfrm>
            <a:off x="952455" y="648000"/>
            <a:ext cx="3561913" cy="483423"/>
          </a:xfrm>
        </p:spPr>
        <p:txBody>
          <a:bodyPr/>
          <a:lstStyle>
            <a:lvl1pPr marL="0" indent="0">
              <a:lnSpc>
                <a:spcPct val="100000"/>
              </a:lnSpc>
              <a:buFontTx/>
              <a:buNone/>
              <a:defRPr sz="810"/>
            </a:lvl1pPr>
          </a:lstStyle>
          <a:p>
            <a:pPr lvl="0"/>
            <a:r>
              <a:rPr lang="de-DE" dirty="0"/>
              <a:t>Institutsname max. 2-zeilig, bitte hier klicken und überschreiben</a:t>
            </a:r>
          </a:p>
        </p:txBody>
      </p:sp>
      <p:sp>
        <p:nvSpPr>
          <p:cNvPr id="9" name="Bildplatzhalter 4"/>
          <p:cNvSpPr>
            <a:spLocks noGrp="1" noChangeAspect="1"/>
          </p:cNvSpPr>
          <p:nvPr>
            <p:ph type="pic" sz="quarter" idx="16" hasCustomPrompt="1"/>
          </p:nvPr>
        </p:nvSpPr>
        <p:spPr>
          <a:xfrm>
            <a:off x="7437800" y="4050005"/>
            <a:ext cx="1329711" cy="1329711"/>
          </a:xfrm>
          <a:prstGeom prst="ellipse">
            <a:avLst/>
          </a:prstGeom>
          <a:solidFill>
            <a:schemeClr val="bg1"/>
          </a:solidFill>
          <a:ln>
            <a:noFill/>
          </a:ln>
        </p:spPr>
        <p:txBody>
          <a:bodyPr/>
          <a:lstStyle>
            <a:lvl1pPr marL="0" indent="0">
              <a:buFontTx/>
              <a:buNone/>
              <a:defRPr sz="608" baseline="0"/>
            </a:lvl1pPr>
          </a:lstStyle>
          <a:p>
            <a:r>
              <a:rPr lang="de-DE" dirty="0" err="1"/>
              <a:t>Sublogo</a:t>
            </a:r>
            <a:r>
              <a:rPr lang="de-DE" dirty="0"/>
              <a:t> einfügen</a:t>
            </a:r>
          </a:p>
        </p:txBody>
      </p:sp>
      <p:sp>
        <p:nvSpPr>
          <p:cNvPr id="13" name="Textplatzhalter 6"/>
          <p:cNvSpPr>
            <a:spLocks noGrp="1"/>
          </p:cNvSpPr>
          <p:nvPr>
            <p:ph type="body" sz="quarter" idx="17" hasCustomPrompt="1"/>
          </p:nvPr>
        </p:nvSpPr>
        <p:spPr>
          <a:xfrm>
            <a:off x="388205" y="1618407"/>
            <a:ext cx="4536000" cy="2929317"/>
          </a:xfrm>
        </p:spPr>
        <p:txBody>
          <a:bodyPr anchor="t"/>
          <a:lstStyle>
            <a:lvl1pPr marL="0" indent="0">
              <a:lnSpc>
                <a:spcPct val="90000"/>
              </a:lnSpc>
              <a:spcBef>
                <a:spcPts val="0"/>
              </a:spcBef>
              <a:buFontTx/>
              <a:buNone/>
              <a:defRPr sz="1890" b="1">
                <a:solidFill>
                  <a:schemeClr val="bg1"/>
                </a:solidFill>
              </a:defRPr>
            </a:lvl1pPr>
            <a:lvl2pPr marL="118941" indent="0">
              <a:buFontTx/>
              <a:buNone/>
              <a:defRPr sz="1890" b="1">
                <a:solidFill>
                  <a:schemeClr val="bg1"/>
                </a:solidFill>
              </a:defRPr>
            </a:lvl2pPr>
            <a:lvl3pPr marL="243239" indent="0">
              <a:buFontTx/>
              <a:buNone/>
              <a:defRPr sz="1890" b="1">
                <a:solidFill>
                  <a:schemeClr val="bg1"/>
                </a:solidFill>
              </a:defRPr>
            </a:lvl3pPr>
            <a:lvl4pPr marL="362180" indent="0">
              <a:buFontTx/>
              <a:buNone/>
              <a:defRPr sz="1890" b="1">
                <a:solidFill>
                  <a:schemeClr val="bg1"/>
                </a:solidFill>
              </a:defRPr>
            </a:lvl4pPr>
            <a:lvl5pPr marL="486478" indent="0">
              <a:buFontTx/>
              <a:buNone/>
              <a:defRPr sz="1890" b="1">
                <a:solidFill>
                  <a:schemeClr val="bg1"/>
                </a:solidFill>
              </a:defRPr>
            </a:lvl5pPr>
          </a:lstStyle>
          <a:p>
            <a:pPr lvl="0"/>
            <a:r>
              <a:rPr lang="de-DE" dirty="0"/>
              <a:t>Textmasterformat bearbeiten</a:t>
            </a:r>
          </a:p>
        </p:txBody>
      </p:sp>
      <p:sp>
        <p:nvSpPr>
          <p:cNvPr id="8" name="Textplatzhalter 7"/>
          <p:cNvSpPr>
            <a:spLocks noGrp="1"/>
          </p:cNvSpPr>
          <p:nvPr>
            <p:ph type="body" sz="quarter" idx="18" hasCustomPrompt="1"/>
          </p:nvPr>
        </p:nvSpPr>
        <p:spPr>
          <a:xfrm>
            <a:off x="388940" y="4625216"/>
            <a:ext cx="4535487" cy="654050"/>
          </a:xfrm>
        </p:spPr>
        <p:txBody>
          <a:bodyPr/>
          <a:lstStyle>
            <a:lvl1pPr marL="0" indent="0">
              <a:lnSpc>
                <a:spcPct val="110000"/>
              </a:lnSpc>
              <a:spcBef>
                <a:spcPts val="0"/>
              </a:spcBef>
              <a:buFontTx/>
              <a:buNone/>
              <a:defRPr sz="1080">
                <a:solidFill>
                  <a:schemeClr val="bg1"/>
                </a:solidFill>
              </a:defRPr>
            </a:lvl1pPr>
            <a:lvl2pPr marL="0" indent="0">
              <a:buFontTx/>
              <a:buNone/>
              <a:defRPr sz="1080">
                <a:solidFill>
                  <a:schemeClr val="bg1"/>
                </a:solidFill>
              </a:defRPr>
            </a:lvl2pPr>
            <a:lvl3pPr marL="0" indent="0">
              <a:buFontTx/>
              <a:buNone/>
              <a:defRPr sz="1080">
                <a:solidFill>
                  <a:schemeClr val="bg1"/>
                </a:solidFill>
              </a:defRPr>
            </a:lvl3pPr>
            <a:lvl4pPr marL="0" indent="0">
              <a:buFontTx/>
              <a:buNone/>
              <a:defRPr sz="1080">
                <a:solidFill>
                  <a:schemeClr val="bg1"/>
                </a:solidFill>
              </a:defRPr>
            </a:lvl4pPr>
            <a:lvl5pPr marL="0" indent="0">
              <a:buFontTx/>
              <a:buNone/>
              <a:defRPr sz="1080">
                <a:solidFill>
                  <a:schemeClr val="bg1"/>
                </a:solidFill>
              </a:defRPr>
            </a:lvl5pPr>
          </a:lstStyle>
          <a:p>
            <a:r>
              <a:rPr lang="de-DE"/>
              <a:t>Formatvorlage des Untertitelmasters durch Klicken bearbeiten</a:t>
            </a:r>
            <a:endParaRPr lang="de-DE" dirty="0"/>
          </a:p>
        </p:txBody>
      </p:sp>
    </p:spTree>
    <p:extLst>
      <p:ext uri="{BB962C8B-B14F-4D97-AF65-F5344CB8AC3E}">
        <p14:creationId xmlns:p14="http://schemas.microsoft.com/office/powerpoint/2010/main" val="80329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5" name="Rechteck 4"/>
          <p:cNvSpPr/>
          <p:nvPr userDrawn="1"/>
        </p:nvSpPr>
        <p:spPr>
          <a:xfrm>
            <a:off x="0" y="0"/>
            <a:ext cx="9144000" cy="123405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2" name="Datumsplatzhalter 1"/>
          <p:cNvSpPr>
            <a:spLocks noGrp="1"/>
          </p:cNvSpPr>
          <p:nvPr>
            <p:ph type="dt" sz="half" idx="10"/>
          </p:nvPr>
        </p:nvSpPr>
        <p:spPr/>
        <p:txBody>
          <a:bodyPr/>
          <a:lstStyle/>
          <a:p>
            <a:fld id="{F16B0610-2A41-4147-9028-430DB42FBA95}" type="datetimeFigureOut">
              <a:rPr lang="de-DE" smtClean="0"/>
              <a:t>25.03.2025</a:t>
            </a:fld>
            <a:endParaRPr lang="de-DE"/>
          </a:p>
        </p:txBody>
      </p:sp>
      <p:sp>
        <p:nvSpPr>
          <p:cNvPr id="3" name="Fußzeilenplatzhalter 2"/>
          <p:cNvSpPr>
            <a:spLocks noGrp="1"/>
          </p:cNvSpPr>
          <p:nvPr>
            <p:ph type="ftr" sz="quarter" idx="11"/>
          </p:nvPr>
        </p:nvSpPr>
        <p:spPr>
          <a:xfrm>
            <a:off x="3028950" y="5296966"/>
            <a:ext cx="3086100" cy="304271"/>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96023CFA-973D-4835-A822-D5B1023423FA}" type="slidenum">
              <a:rPr lang="de-DE" smtClean="0"/>
              <a:t>‹Nr.›</a:t>
            </a:fld>
            <a:endParaRPr lang="de-DE"/>
          </a:p>
        </p:txBody>
      </p:sp>
    </p:spTree>
    <p:extLst>
      <p:ext uri="{BB962C8B-B14F-4D97-AF65-F5344CB8AC3E}">
        <p14:creationId xmlns:p14="http://schemas.microsoft.com/office/powerpoint/2010/main" val="464953852"/>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1"/>
            <a:ext cx="788714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86957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1"/>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28"/>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3317705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el und Inhalt">
    <p:spTree>
      <p:nvGrpSpPr>
        <p:cNvPr id="1" name=""/>
        <p:cNvGrpSpPr/>
        <p:nvPr/>
      </p:nvGrpSpPr>
      <p:grpSpPr>
        <a:xfrm>
          <a:off x="0" y="0"/>
          <a:ext cx="0" cy="0"/>
          <a:chOff x="0" y="0"/>
          <a:chExt cx="0" cy="0"/>
        </a:xfrm>
      </p:grpSpPr>
      <p:sp>
        <p:nvSpPr>
          <p:cNvPr id="8" name="Rechteck 7"/>
          <p:cNvSpPr/>
          <p:nvPr userDrawn="1"/>
        </p:nvSpPr>
        <p:spPr>
          <a:xfrm>
            <a:off x="1" y="0"/>
            <a:ext cx="9144000" cy="5715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dirty="0">
              <a:latin typeface="HelveticaNeueLT Pro 45 Lt" panose="020B0403020202020204" pitchFamily="34" charset="0"/>
            </a:endParaRPr>
          </a:p>
        </p:txBody>
      </p:sp>
      <p:sp>
        <p:nvSpPr>
          <p:cNvPr id="2" name="Titel 1"/>
          <p:cNvSpPr>
            <a:spLocks noGrp="1"/>
          </p:cNvSpPr>
          <p:nvPr>
            <p:ph type="title"/>
          </p:nvPr>
        </p:nvSpPr>
        <p:spPr>
          <a:xfrm>
            <a:off x="628650" y="318087"/>
            <a:ext cx="7886700" cy="535571"/>
          </a:xfrm>
          <a:prstGeom prst="rect">
            <a:avLst/>
          </a:prstGeom>
        </p:spPr>
        <p:txBody>
          <a:bodyPr/>
          <a:lstStyle/>
          <a:p>
            <a:r>
              <a:rPr lang="de-DE"/>
              <a:t>Mastertitelformat bearbeiten</a:t>
            </a:r>
            <a:endParaRPr lang="de-DE" dirty="0"/>
          </a:p>
        </p:txBody>
      </p:sp>
      <p:sp>
        <p:nvSpPr>
          <p:cNvPr id="3" name="Inhaltsplatzhalter 2"/>
          <p:cNvSpPr>
            <a:spLocks noGrp="1"/>
          </p:cNvSpPr>
          <p:nvPr>
            <p:ph idx="1"/>
          </p:nvPr>
        </p:nvSpPr>
        <p:spPr>
          <a:xfrm>
            <a:off x="628650" y="1439543"/>
            <a:ext cx="7886700" cy="3626115"/>
          </a:xfrm>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8056351" y="749907"/>
            <a:ext cx="1087655" cy="304271"/>
          </a:xfrm>
          <a:prstGeom prst="rect">
            <a:avLst/>
          </a:prstGeom>
        </p:spPr>
        <p:txBody>
          <a:bodyPr/>
          <a:lstStyle>
            <a:lvl1pPr>
              <a:defRPr>
                <a:latin typeface="HelveticaNeueLT Pro 45 Lt" panose="020B0403020202020204" pitchFamily="34" charset="0"/>
              </a:defRPr>
            </a:lvl1pPr>
          </a:lstStyle>
          <a:p>
            <a:fld id="{F16B0610-2A41-4147-9028-430DB42FBA95}" type="datetimeFigureOut">
              <a:rPr lang="de-DE" smtClean="0"/>
              <a:pPr/>
              <a:t>25.03.2025</a:t>
            </a:fld>
            <a:endParaRPr lang="de-DE" dirty="0"/>
          </a:p>
        </p:txBody>
      </p:sp>
      <p:sp>
        <p:nvSpPr>
          <p:cNvPr id="5" name="Fußzeilenplatzhalter 4"/>
          <p:cNvSpPr>
            <a:spLocks noGrp="1"/>
          </p:cNvSpPr>
          <p:nvPr>
            <p:ph type="ftr" sz="quarter" idx="11"/>
          </p:nvPr>
        </p:nvSpPr>
        <p:spPr>
          <a:xfrm>
            <a:off x="3028950" y="5296971"/>
            <a:ext cx="3086100" cy="304271"/>
          </a:xfrm>
          <a:prstGeom prst="rect">
            <a:avLst/>
          </a:prstGeom>
        </p:spPr>
        <p:txBody>
          <a:bodyPr/>
          <a:lstStyle>
            <a:lvl1pPr>
              <a:defRPr>
                <a:latin typeface="HelveticaNeueLT Pro 45 Lt" panose="020B0403020202020204" pitchFamily="34" charset="0"/>
              </a:defRPr>
            </a:lvl1pPr>
          </a:lstStyle>
          <a:p>
            <a:endParaRPr lang="de-DE" dirty="0"/>
          </a:p>
        </p:txBody>
      </p:sp>
      <p:sp>
        <p:nvSpPr>
          <p:cNvPr id="6" name="Foliennummernplatzhalter 5"/>
          <p:cNvSpPr>
            <a:spLocks noGrp="1"/>
          </p:cNvSpPr>
          <p:nvPr>
            <p:ph type="sldNum" sz="quarter" idx="12"/>
          </p:nvPr>
        </p:nvSpPr>
        <p:spPr/>
        <p:txBody>
          <a:bodyPr/>
          <a:lstStyle/>
          <a:p>
            <a:fld id="{96023CFA-973D-4835-A822-D5B1023423FA}" type="slidenum">
              <a:rPr lang="de-DE" smtClean="0"/>
              <a:t>‹Nr.›</a:t>
            </a:fld>
            <a:endParaRPr lang="de-DE"/>
          </a:p>
        </p:txBody>
      </p:sp>
    </p:spTree>
    <p:extLst>
      <p:ext uri="{BB962C8B-B14F-4D97-AF65-F5344CB8AC3E}">
        <p14:creationId xmlns:p14="http://schemas.microsoft.com/office/powerpoint/2010/main" val="21253869"/>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358637"/>
            <a:ext cx="6858000" cy="1989667"/>
          </a:xfrm>
        </p:spPr>
        <p:txBody>
          <a:bodyPr anchor="b"/>
          <a:lstStyle>
            <a:lvl1pPr algn="ctr">
              <a:defRPr sz="3375">
                <a:latin typeface="Franklin Gothic Book" panose="020B0503020102020204" pitchFamily="34" charset="0"/>
              </a:defRPr>
            </a:lvl1pPr>
          </a:lstStyle>
          <a:p>
            <a:r>
              <a:rPr lang="de-DE"/>
              <a:t>Mastertitelformat bearbeiten</a:t>
            </a:r>
            <a:endParaRPr lang="de-DE" dirty="0"/>
          </a:p>
        </p:txBody>
      </p:sp>
      <p:sp>
        <p:nvSpPr>
          <p:cNvPr id="3" name="Untertitel 2"/>
          <p:cNvSpPr>
            <a:spLocks noGrp="1"/>
          </p:cNvSpPr>
          <p:nvPr>
            <p:ph type="subTitle" idx="1" hasCustomPrompt="1"/>
          </p:nvPr>
        </p:nvSpPr>
        <p:spPr>
          <a:xfrm>
            <a:off x="1143000" y="3425036"/>
            <a:ext cx="6858000" cy="1093739"/>
          </a:xfrm>
        </p:spPr>
        <p:txBody>
          <a:bodyPr/>
          <a:lstStyle>
            <a:lvl1pPr marL="0" indent="0" algn="ctr">
              <a:buNone/>
              <a:defRPr sz="1350">
                <a:solidFill>
                  <a:schemeClr val="tx1">
                    <a:lumMod val="85000"/>
                  </a:schemeClr>
                </a:solidFill>
                <a:latin typeface="Franklin Gothic Book" panose="020B0503020102020204" pitchFamily="34" charset="0"/>
              </a:defRPr>
            </a:lvl1pPr>
            <a:lvl2pPr marL="257168"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2" indent="0" algn="ctr">
              <a:buNone/>
              <a:defRPr sz="900"/>
            </a:lvl7pPr>
            <a:lvl8pPr marL="1800180" indent="0" algn="ctr">
              <a:buNone/>
              <a:defRPr sz="900"/>
            </a:lvl8pPr>
            <a:lvl9pPr marL="2057348" indent="0" algn="ctr">
              <a:buNone/>
              <a:defRPr sz="900"/>
            </a:lvl9pPr>
          </a:lstStyle>
          <a:p>
            <a:r>
              <a:rPr lang="de-DE" dirty="0"/>
              <a:t>Benedikt Ehinger</a:t>
            </a:r>
          </a:p>
          <a:p>
            <a:r>
              <a:rPr lang="de-DE" dirty="0"/>
              <a:t>Institute </a:t>
            </a:r>
            <a:r>
              <a:rPr lang="de-DE" dirty="0" err="1"/>
              <a:t>of</a:t>
            </a:r>
            <a:r>
              <a:rPr lang="de-DE" dirty="0"/>
              <a:t> </a:t>
            </a:r>
            <a:r>
              <a:rPr lang="de-DE" dirty="0" err="1"/>
              <a:t>Cognitive</a:t>
            </a:r>
            <a:r>
              <a:rPr lang="de-DE" dirty="0"/>
              <a:t> Science</a:t>
            </a:r>
          </a:p>
        </p:txBody>
      </p:sp>
      <p:sp>
        <p:nvSpPr>
          <p:cNvPr id="4" name="Datumsplatzhalter 3"/>
          <p:cNvSpPr>
            <a:spLocks noGrp="1"/>
          </p:cNvSpPr>
          <p:nvPr>
            <p:ph type="dt" sz="half" idx="10"/>
          </p:nvPr>
        </p:nvSpPr>
        <p:spPr>
          <a:xfrm>
            <a:off x="8001003" y="525901"/>
            <a:ext cx="1087655" cy="304271"/>
          </a:xfrm>
        </p:spPr>
        <p:txBody>
          <a:bodyPr/>
          <a:lstStyle>
            <a:lvl1pPr>
              <a:defRPr>
                <a:latin typeface="HelveticaNeueLT Pro 45 Lt" panose="020B0403020202020204" pitchFamily="34" charset="0"/>
              </a:defRPr>
            </a:lvl1pPr>
          </a:lstStyle>
          <a:p>
            <a:fld id="{F16B0610-2A41-4147-9028-430DB42FBA95}" type="datetimeFigureOut">
              <a:rPr lang="de-DE" smtClean="0"/>
              <a:pPr/>
              <a:t>25.03.2025</a:t>
            </a:fld>
            <a:endParaRPr lang="de-DE" dirty="0"/>
          </a:p>
        </p:txBody>
      </p:sp>
    </p:spTree>
    <p:extLst>
      <p:ext uri="{BB962C8B-B14F-4D97-AF65-F5344CB8AC3E}">
        <p14:creationId xmlns:p14="http://schemas.microsoft.com/office/powerpoint/2010/main" val="1911391445"/>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amp; Untertitel">
    <p:spTree>
      <p:nvGrpSpPr>
        <p:cNvPr id="1" name=""/>
        <p:cNvGrpSpPr/>
        <p:nvPr/>
      </p:nvGrpSpPr>
      <p:grpSpPr>
        <a:xfrm>
          <a:off x="0" y="0"/>
          <a:ext cx="0" cy="0"/>
          <a:chOff x="0" y="0"/>
          <a:chExt cx="0" cy="0"/>
        </a:xfrm>
      </p:grpSpPr>
      <p:sp>
        <p:nvSpPr>
          <p:cNvPr id="11" name="Titeltext"/>
          <p:cNvSpPr txBox="1">
            <a:spLocks noGrp="1"/>
          </p:cNvSpPr>
          <p:nvPr>
            <p:ph type="title"/>
          </p:nvPr>
        </p:nvSpPr>
        <p:spPr>
          <a:xfrm>
            <a:off x="892972" y="2293286"/>
            <a:ext cx="4952687" cy="1934766"/>
          </a:xfrm>
          <a:prstGeom prst="rect">
            <a:avLst/>
          </a:prstGeom>
        </p:spPr>
        <p:txBody>
          <a:bodyPr anchor="b">
            <a:normAutofit/>
          </a:bodyPr>
          <a:lstStyle>
            <a:lvl1pPr algn="r">
              <a:defRPr sz="3560" b="1" cap="all" baseline="0">
                <a:solidFill>
                  <a:srgbClr val="273845"/>
                </a:solidFill>
                <a:latin typeface="HelveticaNeueLT Pro 65 Md" panose="020B0604020202020204" pitchFamily="34" charset="0"/>
              </a:defRPr>
            </a:lvl1pPr>
          </a:lstStyle>
          <a:p>
            <a:r>
              <a:rPr lang="de-DE"/>
              <a:t>Mastertitelformat bearbeiten</a:t>
            </a:r>
            <a:endParaRPr dirty="0"/>
          </a:p>
        </p:txBody>
      </p:sp>
      <p:sp>
        <p:nvSpPr>
          <p:cNvPr id="12" name="Textebene 1…"/>
          <p:cNvSpPr txBox="1">
            <a:spLocks noGrp="1"/>
          </p:cNvSpPr>
          <p:nvPr>
            <p:ph type="body" sz="quarter" idx="1" hasCustomPrompt="1"/>
          </p:nvPr>
        </p:nvSpPr>
        <p:spPr>
          <a:xfrm>
            <a:off x="6327862" y="2946801"/>
            <a:ext cx="2603485" cy="1980981"/>
          </a:xfrm>
          <a:prstGeom prst="rect">
            <a:avLst/>
          </a:prstGeom>
        </p:spPr>
        <p:txBody>
          <a:bodyPr anchor="t"/>
          <a:lstStyle>
            <a:lvl1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1pPr>
            <a:lvl2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2pPr>
            <a:lvl3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3pPr>
            <a:lvl4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4pPr>
            <a:lvl5pPr marL="0" indent="0" algn="l">
              <a:spcBef>
                <a:spcPts val="0"/>
              </a:spcBef>
              <a:buSzTx/>
              <a:buFont typeface="Arial" panose="020B0604020202020204" pitchFamily="34" charset="0"/>
              <a:buNone/>
              <a:defRPr sz="1266" cap="small" baseline="0">
                <a:solidFill>
                  <a:schemeClr val="bg1"/>
                </a:solidFill>
                <a:latin typeface="HelveticaNeueLT Pro 45 Lt" panose="020B0403020202020204" pitchFamily="34" charset="0"/>
              </a:defRPr>
            </a:lvl5pPr>
          </a:lstStyle>
          <a:p>
            <a:r>
              <a:rPr dirty="0" err="1"/>
              <a:t>Textebene</a:t>
            </a:r>
            <a:r>
              <a:rPr dirty="0"/>
              <a:t> 1</a:t>
            </a:r>
          </a:p>
          <a:p>
            <a:pPr lvl="1"/>
            <a:r>
              <a:rPr dirty="0" err="1"/>
              <a:t>Textebene</a:t>
            </a:r>
            <a:r>
              <a:rPr dirty="0"/>
              <a:t> 2</a:t>
            </a:r>
          </a:p>
          <a:p>
            <a:pPr lvl="2"/>
            <a:r>
              <a:rPr dirty="0" err="1"/>
              <a:t>Textebene</a:t>
            </a:r>
            <a:r>
              <a:rPr dirty="0"/>
              <a:t> 3</a:t>
            </a:r>
          </a:p>
          <a:p>
            <a:pPr lvl="3"/>
            <a:r>
              <a:rPr dirty="0" err="1"/>
              <a:t>Textebene</a:t>
            </a:r>
            <a:r>
              <a:rPr dirty="0"/>
              <a:t> 4</a:t>
            </a:r>
          </a:p>
          <a:p>
            <a:pPr lvl="4"/>
            <a:r>
              <a:rPr dirty="0" err="1"/>
              <a:t>Textebene</a:t>
            </a:r>
            <a:r>
              <a:rPr dirty="0"/>
              <a:t> 5</a:t>
            </a:r>
          </a:p>
        </p:txBody>
      </p:sp>
      <p:sp>
        <p:nvSpPr>
          <p:cNvPr id="13" name="Foliennummer"/>
          <p:cNvSpPr txBox="1">
            <a:spLocks noGrp="1"/>
          </p:cNvSpPr>
          <p:nvPr>
            <p:ph type="sldNum" sz="quarter" idx="2"/>
          </p:nvPr>
        </p:nvSpPr>
        <p:spPr>
          <a:xfrm>
            <a:off x="2543028" y="4466294"/>
            <a:ext cx="2338222" cy="348653"/>
          </a:xfrm>
          <a:prstGeom prst="rect">
            <a:avLst/>
          </a:prstGeom>
        </p:spPr>
        <p:txBody>
          <a:bodyPr/>
          <a:lstStyle>
            <a:lvl1pPr>
              <a:defRPr sz="1266" cap="small" baseline="0">
                <a:latin typeface="HelveticaNeueLT Pro 45 Lt" panose="020B0403020202020204" pitchFamily="34" charset="0"/>
              </a:defRPr>
            </a:lvl1pPr>
          </a:lstStyle>
          <a:p>
            <a:r>
              <a:rPr lang="de-DE"/>
              <a:t>Benedikt Ehinger</a:t>
            </a:r>
            <a:endParaRPr lang="de-DE" dirty="0"/>
          </a:p>
        </p:txBody>
      </p:sp>
    </p:spTree>
    <p:extLst>
      <p:ext uri="{BB962C8B-B14F-4D97-AF65-F5344CB8AC3E}">
        <p14:creationId xmlns:p14="http://schemas.microsoft.com/office/powerpoint/2010/main" val="198846508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2"/>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307633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2"/>
            <a:ext cx="7887146" cy="316211"/>
          </a:xfrm>
          <a:prstGeom prst="rect">
            <a:avLst/>
          </a:prstGeom>
        </p:spPr>
        <p:txBody>
          <a:bodyPr>
            <a:noAutofit/>
          </a:bodyPr>
          <a:lstStyle>
            <a:lvl1pPr>
              <a:defRPr sz="2000" cap="small" baseline="0">
                <a:latin typeface="Myriad Pro" panose="020B0503030403020204" pitchFamily="34" charset="0"/>
              </a:defRPr>
            </a:lvl1pPr>
          </a:lstStyle>
          <a:p>
            <a:r>
              <a:rPr lang="de-DE" dirty="0"/>
              <a:t>Mastertitelformat bearbeiten</a:t>
            </a:r>
          </a:p>
        </p:txBody>
      </p:sp>
      <p:sp>
        <p:nvSpPr>
          <p:cNvPr id="3" name="Inhaltsplatzhalter 2"/>
          <p:cNvSpPr>
            <a:spLocks noGrp="1"/>
          </p:cNvSpPr>
          <p:nvPr>
            <p:ph idx="1"/>
          </p:nvPr>
        </p:nvSpPr>
        <p:spPr>
          <a:xfrm>
            <a:off x="389149" y="585130"/>
            <a:ext cx="8493542" cy="4562463"/>
          </a:xfrm>
        </p:spPr>
        <p:txBody>
          <a:bodyPr/>
          <a:lstStyle>
            <a:lvl1pPr>
              <a:lnSpc>
                <a:spcPct val="150000"/>
              </a:lnSpc>
              <a:defRPr sz="1800"/>
            </a:lvl1pPr>
            <a:lvl2pPr>
              <a:lnSpc>
                <a:spcPct val="150000"/>
              </a:lnSpc>
              <a:defRPr sz="1600"/>
            </a:lvl2pPr>
            <a:lvl3pPr>
              <a:lnSpc>
                <a:spcPct val="150000"/>
              </a:lnSpc>
              <a:defRPr/>
            </a:lvl3pPr>
            <a:lvl4pPr>
              <a:lnSpc>
                <a:spcPct val="150000"/>
              </a:lnSpc>
              <a:defRPr/>
            </a:lvl4pPr>
            <a:lvl5pPr>
              <a:lnSpc>
                <a:spcPct val="150000"/>
              </a:lnSpc>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3111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title"/>
          </p:nvPr>
        </p:nvSpPr>
        <p:spPr>
          <a:xfrm>
            <a:off x="180062" y="50382"/>
            <a:ext cx="8290806" cy="316211"/>
          </a:xfrm>
          <a:prstGeom prst="rect">
            <a:avLst/>
          </a:prstGeom>
        </p:spPr>
        <p:txBody>
          <a:bodyPr/>
          <a:lstStyle>
            <a:lvl1pPr>
              <a:defRPr cap="small" baseline="0">
                <a:latin typeface="HelveticaNeueLT Pro 45 Lt" panose="020B0403020202020204" pitchFamily="34" charset="0"/>
              </a:defRPr>
            </a:lvl1pPr>
          </a:lstStyle>
          <a:p>
            <a:r>
              <a:rPr lang="de-DE"/>
              <a:t>Mastertitelformat bearbeiten</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7"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Myriad Pro" panose="020B0503030403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40460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el und Inhalt">
    <p:spTree>
      <p:nvGrpSpPr>
        <p:cNvPr id="1" name=""/>
        <p:cNvGrpSpPr/>
        <p:nvPr/>
      </p:nvGrpSpPr>
      <p:grpSpPr>
        <a:xfrm>
          <a:off x="0" y="0"/>
          <a:ext cx="0" cy="0"/>
          <a:chOff x="0" y="0"/>
          <a:chExt cx="0" cy="0"/>
        </a:xfrm>
      </p:grpSpPr>
      <p:sp>
        <p:nvSpPr>
          <p:cNvPr id="8" name="Rechteck 7"/>
          <p:cNvSpPr/>
          <p:nvPr userDrawn="1"/>
        </p:nvSpPr>
        <p:spPr>
          <a:xfrm>
            <a:off x="1" y="0"/>
            <a:ext cx="9144000" cy="5715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a:p>
        </p:txBody>
      </p:sp>
      <p:sp>
        <p:nvSpPr>
          <p:cNvPr id="2" name="Titel 1"/>
          <p:cNvSpPr>
            <a:spLocks noGrp="1"/>
          </p:cNvSpPr>
          <p:nvPr>
            <p:ph type="title"/>
          </p:nvPr>
        </p:nvSpPr>
        <p:spPr>
          <a:xfrm>
            <a:off x="628650" y="318090"/>
            <a:ext cx="7886700" cy="535571"/>
          </a:xfrm>
          <a:prstGeom prst="rect">
            <a:avLst/>
          </a:prstGeom>
        </p:spPr>
        <p:txBody>
          <a:bodyPr/>
          <a:lstStyle/>
          <a:p>
            <a:r>
              <a:rPr lang="de-DE"/>
              <a:t>Mastertitelformat bearbeiten</a:t>
            </a:r>
            <a:endParaRPr lang="de-DE" dirty="0"/>
          </a:p>
        </p:txBody>
      </p:sp>
      <p:sp>
        <p:nvSpPr>
          <p:cNvPr id="3" name="Inhaltsplatzhalter 2"/>
          <p:cNvSpPr>
            <a:spLocks noGrp="1"/>
          </p:cNvSpPr>
          <p:nvPr>
            <p:ph idx="1"/>
          </p:nvPr>
        </p:nvSpPr>
        <p:spPr>
          <a:xfrm>
            <a:off x="628650" y="1439543"/>
            <a:ext cx="7886700" cy="3626115"/>
          </a:xfrm>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a:xfrm>
            <a:off x="8056353" y="749911"/>
            <a:ext cx="1087655" cy="304271"/>
          </a:xfrm>
          <a:prstGeom prst="rect">
            <a:avLst/>
          </a:prstGeom>
        </p:spPr>
        <p:txBody>
          <a:bodyPr/>
          <a:lstStyle/>
          <a:p>
            <a:fld id="{F16B0610-2A41-4147-9028-430DB42FBA95}" type="datetimeFigureOut">
              <a:rPr lang="de-DE" smtClean="0"/>
              <a:t>25.03.2025</a:t>
            </a:fld>
            <a:endParaRPr lang="de-DE"/>
          </a:p>
        </p:txBody>
      </p:sp>
      <p:sp>
        <p:nvSpPr>
          <p:cNvPr id="5" name="Fußzeilenplatzhalter 4"/>
          <p:cNvSpPr>
            <a:spLocks noGrp="1"/>
          </p:cNvSpPr>
          <p:nvPr>
            <p:ph type="ftr" sz="quarter" idx="11"/>
          </p:nvPr>
        </p:nvSpPr>
        <p:spPr>
          <a:xfrm>
            <a:off x="3028950" y="5296974"/>
            <a:ext cx="3086100" cy="304271"/>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96023CFA-973D-4835-A822-D5B1023423FA}" type="slidenum">
              <a:rPr lang="de-DE" smtClean="0"/>
              <a:t>‹Nr.›</a:t>
            </a:fld>
            <a:endParaRPr lang="de-DE"/>
          </a:p>
        </p:txBody>
      </p:sp>
    </p:spTree>
    <p:extLst>
      <p:ext uri="{BB962C8B-B14F-4D97-AF65-F5344CB8AC3E}">
        <p14:creationId xmlns:p14="http://schemas.microsoft.com/office/powerpoint/2010/main" val="3848411533"/>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64" y="50382"/>
            <a:ext cx="7887146" cy="316211"/>
          </a:xfrm>
          <a:prstGeom prst="rect">
            <a:avLst/>
          </a:prstGeom>
        </p:spPr>
        <p:txBody>
          <a:bodyPr/>
          <a:lstStyle>
            <a:lvl1pPr>
              <a:defRPr cap="small" baseline="0">
                <a:latin typeface="Myriad Pro" panose="020B0503030403020204" pitchFamily="34" charset="0"/>
              </a:defRPr>
            </a:lvl1pPr>
          </a:lstStyle>
          <a:p>
            <a:r>
              <a:rPr lang="de-DE"/>
              <a:t>Mastertitelformat bearbeiten</a:t>
            </a:r>
            <a:endParaRPr lang="de-DE" dirty="0"/>
          </a:p>
        </p:txBody>
      </p:sp>
      <p:sp>
        <p:nvSpPr>
          <p:cNvPr id="3" name="Inhaltsplatzhalter 2"/>
          <p:cNvSpPr>
            <a:spLocks noGrp="1"/>
          </p:cNvSpPr>
          <p:nvPr>
            <p:ph idx="1"/>
          </p:nvPr>
        </p:nvSpPr>
        <p:spPr>
          <a:xfrm>
            <a:off x="389149" y="585130"/>
            <a:ext cx="8493542" cy="45624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04FC102A-399B-40FD-8FBB-DA2BAEF1DC6A}" type="slidenum">
              <a:rPr lang="de-DE" smtClean="0"/>
              <a:t>‹Nr.›</a:t>
            </a:fld>
            <a:endParaRPr lang="de-DE"/>
          </a:p>
        </p:txBody>
      </p:sp>
      <p:sp>
        <p:nvSpPr>
          <p:cNvPr id="12" name="Textplatzhalter 11"/>
          <p:cNvSpPr>
            <a:spLocks noGrp="1"/>
          </p:cNvSpPr>
          <p:nvPr>
            <p:ph type="body" sz="quarter" idx="13"/>
          </p:nvPr>
        </p:nvSpPr>
        <p:spPr>
          <a:xfrm>
            <a:off x="179711" y="5373631"/>
            <a:ext cx="7526610" cy="304168"/>
          </a:xfrm>
        </p:spPr>
        <p:txBody>
          <a:bodyPr/>
          <a:lstStyle>
            <a:lvl1pPr marL="0" indent="0">
              <a:buNone/>
              <a:defRPr>
                <a:solidFill>
                  <a:schemeClr val="bg1"/>
                </a:solidFill>
                <a:latin typeface="HelveticaNeueLT Pro 45 Lt" panose="020B0403020202020204" pitchFamily="34" charset="0"/>
              </a:defRPr>
            </a:lvl1pPr>
            <a:lvl2pPr>
              <a:defRPr>
                <a:solidFill>
                  <a:schemeClr val="bg1"/>
                </a:solidFill>
                <a:latin typeface="Myriad Pro" panose="020B0503030403020204" pitchFamily="34" charset="0"/>
              </a:defRPr>
            </a:lvl2pPr>
            <a:lvl3pPr>
              <a:defRPr>
                <a:solidFill>
                  <a:schemeClr val="bg1"/>
                </a:solidFill>
                <a:latin typeface="Myriad Pro" panose="020B0503030403020204" pitchFamily="34" charset="0"/>
              </a:defRPr>
            </a:lvl3pPr>
            <a:lvl4pPr>
              <a:defRPr>
                <a:solidFill>
                  <a:schemeClr val="bg1"/>
                </a:solidFill>
                <a:latin typeface="Myriad Pro" panose="020B0503030403020204" pitchFamily="34" charset="0"/>
              </a:defRPr>
            </a:lvl4pPr>
            <a:lvl5pPr>
              <a:defRPr>
                <a:solidFill>
                  <a:schemeClr val="bg1"/>
                </a:solidFill>
                <a:latin typeface="Myriad Pro" panose="020B0503030403020204" pitchFamily="34" charset="0"/>
              </a:defRPr>
            </a:lvl5pPr>
          </a:lstStyle>
          <a:p>
            <a:pPr lvl="0"/>
            <a:r>
              <a:rPr lang="de-DE"/>
              <a:t>Mastertextformat bearbeiten</a:t>
            </a:r>
          </a:p>
        </p:txBody>
      </p:sp>
    </p:spTree>
    <p:extLst>
      <p:ext uri="{BB962C8B-B14F-4D97-AF65-F5344CB8AC3E}">
        <p14:creationId xmlns:p14="http://schemas.microsoft.com/office/powerpoint/2010/main" val="2072966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6.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7.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Rechteck 5"/>
          <p:cNvSpPr/>
          <p:nvPr/>
        </p:nvSpPr>
        <p:spPr>
          <a:xfrm>
            <a:off x="5989474" y="2764180"/>
            <a:ext cx="3154529" cy="186642"/>
          </a:xfrm>
          <a:prstGeom prst="rect">
            <a:avLst/>
          </a:prstGeom>
          <a:solidFill>
            <a:srgbClr val="27384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092" tIns="20092" rIns="20092" bIns="20092" numCol="1" spcCol="38100" rtlCol="0" anchor="ctr">
            <a:spAutoFit/>
          </a:bodyPr>
          <a:lstStyle/>
          <a:p>
            <a:pPr marL="0" marR="0" indent="0" algn="ctr" defTabSz="231035" rtl="0" fontAlgn="auto" latinLnBrk="0" hangingPunct="0">
              <a:lnSpc>
                <a:spcPct val="100000"/>
              </a:lnSpc>
              <a:spcBef>
                <a:spcPts val="0"/>
              </a:spcBef>
              <a:spcAft>
                <a:spcPts val="0"/>
              </a:spcAft>
              <a:buClrTx/>
              <a:buSzTx/>
              <a:buFontTx/>
              <a:buNone/>
              <a:tabLst/>
            </a:pPr>
            <a:endParaRPr kumimoji="0" lang="de-DE" sz="949"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365293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73" r:id="rId5"/>
  </p:sldLayoutIdLst>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xStyles>
    <p:titleStyle>
      <a:lvl1pPr marL="0" marR="0" indent="0"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1pPr>
      <a:lvl2pPr marL="0" marR="0" indent="90406"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2pPr>
      <a:lvl3pPr marL="0" marR="0" indent="180811"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3pPr>
      <a:lvl4pPr marL="0" marR="0" indent="271217"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4pPr>
      <a:lvl5pPr marL="0" marR="0" indent="361622"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5pPr>
      <a:lvl6pPr marL="0" marR="0" indent="452027"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6pPr>
      <a:lvl7pPr marL="0" marR="0" indent="542432"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7pPr>
      <a:lvl8pPr marL="0" marR="0" indent="632838"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8pPr>
      <a:lvl9pPr marL="0" marR="0" indent="723243" algn="ctr" defTabSz="231035"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9pPr>
    </p:titleStyle>
    <p:bodyStyle>
      <a:lvl1pPr marL="175789"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1pPr>
      <a:lvl2pPr marL="351576"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2pPr>
      <a:lvl3pPr marL="527365"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3pPr>
      <a:lvl4pPr marL="703154"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4pPr>
      <a:lvl5pPr marL="878941"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5pPr>
      <a:lvl6pPr marL="1054730"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6pPr>
      <a:lvl7pPr marL="1230518"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7pPr>
      <a:lvl8pPr marL="1406306"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8pPr>
      <a:lvl9pPr marL="1582094" marR="0" indent="-175789" algn="l" defTabSz="231035"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1pPr>
      <a:lvl2pPr marL="0" marR="0" indent="90406"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2pPr>
      <a:lvl3pPr marL="0" marR="0" indent="180811"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3pPr>
      <a:lvl4pPr marL="0" marR="0" indent="271217"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4pPr>
      <a:lvl5pPr marL="0" marR="0" indent="361622"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5pPr>
      <a:lvl6pPr marL="0" marR="0" indent="452027"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6pPr>
      <a:lvl7pPr marL="0" marR="0" indent="542432"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7pPr>
      <a:lvl8pPr marL="0" marR="0" indent="632838"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8pPr>
      <a:lvl9pPr marL="0" marR="0" indent="723243" algn="ctr" defTabSz="231035"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hteck 16"/>
          <p:cNvSpPr/>
          <p:nvPr/>
        </p:nvSpPr>
        <p:spPr>
          <a:xfrm>
            <a:off x="0" y="5321519"/>
            <a:ext cx="9144000" cy="408886"/>
          </a:xfrm>
          <a:prstGeom prst="rect">
            <a:avLst/>
          </a:prstGeom>
          <a:solidFill>
            <a:srgbClr val="3E444C"/>
          </a:solidFill>
          <a:ln>
            <a:solidFill>
              <a:srgbClr val="273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dirty="0"/>
          </a:p>
        </p:txBody>
      </p:sp>
      <p:sp>
        <p:nvSpPr>
          <p:cNvPr id="3" name="Textplatzhalter 2"/>
          <p:cNvSpPr>
            <a:spLocks noGrp="1"/>
          </p:cNvSpPr>
          <p:nvPr>
            <p:ph type="body" idx="1"/>
          </p:nvPr>
        </p:nvSpPr>
        <p:spPr>
          <a:xfrm>
            <a:off x="628429" y="1521768"/>
            <a:ext cx="7887146" cy="3625825"/>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7791393" y="5373876"/>
            <a:ext cx="1189469" cy="304168"/>
          </a:xfrm>
          <a:prstGeom prst="rect">
            <a:avLst/>
          </a:prstGeom>
        </p:spPr>
        <p:txBody>
          <a:bodyPr vert="horz" lIns="91440" tIns="45720" rIns="91440" bIns="45720" rtlCol="0" anchor="ctr"/>
          <a:lstStyle>
            <a:lvl1pPr algn="r">
              <a:defRPr sz="475">
                <a:solidFill>
                  <a:schemeClr val="bg1"/>
                </a:solidFill>
                <a:latin typeface="Myriad Pro" panose="020B0503030403020204" pitchFamily="34" charset="0"/>
              </a:defRPr>
            </a:lvl1pPr>
          </a:lstStyle>
          <a:p>
            <a:fld id="{67EF6F4E-9BE2-432C-88B0-17DF33FA8999}" type="slidenum">
              <a:rPr lang="de-DE" smtClean="0"/>
              <a:pPr/>
              <a:t>‹Nr.›</a:t>
            </a:fld>
            <a:endParaRPr lang="de-DE" dirty="0"/>
          </a:p>
        </p:txBody>
      </p:sp>
      <p:sp>
        <p:nvSpPr>
          <p:cNvPr id="15" name="Rechteck 14"/>
          <p:cNvSpPr/>
          <p:nvPr/>
        </p:nvSpPr>
        <p:spPr>
          <a:xfrm>
            <a:off x="0" y="2"/>
            <a:ext cx="9144000" cy="408886"/>
          </a:xfrm>
          <a:prstGeom prst="rect">
            <a:avLst/>
          </a:prstGeom>
          <a:solidFill>
            <a:srgbClr val="3E4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a:p>
        </p:txBody>
      </p:sp>
      <p:sp>
        <p:nvSpPr>
          <p:cNvPr id="16" name="Titelplatzhalter 1"/>
          <p:cNvSpPr>
            <a:spLocks noGrp="1"/>
          </p:cNvSpPr>
          <p:nvPr>
            <p:ph type="title"/>
          </p:nvPr>
        </p:nvSpPr>
        <p:spPr>
          <a:xfrm>
            <a:off x="180064" y="46339"/>
            <a:ext cx="7887146" cy="316211"/>
          </a:xfrm>
          <a:prstGeom prst="rect">
            <a:avLst/>
          </a:prstGeom>
        </p:spPr>
        <p:txBody>
          <a:bodyPr vert="horz" lIns="91440" tIns="45720" rIns="91440" bIns="45720" rtlCol="0" anchor="ctr">
            <a:normAutofit/>
          </a:bodyPr>
          <a:lstStyle/>
          <a:p>
            <a:r>
              <a:rPr lang="de-DE" dirty="0"/>
              <a:t>Titelmasterformat durch Klicken bearbeiten</a:t>
            </a:r>
          </a:p>
        </p:txBody>
      </p:sp>
    </p:spTree>
    <p:extLst>
      <p:ext uri="{BB962C8B-B14F-4D97-AF65-F5344CB8AC3E}">
        <p14:creationId xmlns:p14="http://schemas.microsoft.com/office/powerpoint/2010/main" val="146456447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6" r:id="rId4"/>
    <p:sldLayoutId id="2147483687" r:id="rId5"/>
  </p:sldLayoutIdLst>
  <p:txStyles>
    <p:titleStyle>
      <a:lvl1pPr algn="l" defTabSz="361622" rtl="0" eaLnBrk="1" latinLnBrk="0" hangingPunct="1">
        <a:lnSpc>
          <a:spcPct val="90000"/>
        </a:lnSpc>
        <a:spcBef>
          <a:spcPct val="0"/>
        </a:spcBef>
        <a:buNone/>
        <a:defRPr sz="1741" kern="1200">
          <a:solidFill>
            <a:schemeClr val="bg1"/>
          </a:solidFill>
          <a:latin typeface="HelveticaNeueLT Pro 45 Lt" panose="020B0403020202020204" pitchFamily="34" charset="0"/>
          <a:ea typeface="+mj-ea"/>
          <a:cs typeface="+mj-cs"/>
        </a:defRPr>
      </a:lvl1pPr>
    </p:titleStyle>
    <p:bodyStyle>
      <a:lvl1pPr marL="90406" indent="-90406" algn="l" defTabSz="361622"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17" indent="-90406" algn="l" defTabSz="361622"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27" indent="-90406" algn="l" defTabSz="361622"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38"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49"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6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27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081"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89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p:bodyStyle>
    <p:otherStyle>
      <a:defPPr>
        <a:defRPr lang="de-DE"/>
      </a:defPPr>
      <a:lvl1pPr marL="0" algn="l" defTabSz="361622" rtl="0" eaLnBrk="1" latinLnBrk="0" hangingPunct="1">
        <a:defRPr sz="712" kern="1200">
          <a:solidFill>
            <a:schemeClr val="tx1"/>
          </a:solidFill>
          <a:latin typeface="+mn-lt"/>
          <a:ea typeface="+mn-ea"/>
          <a:cs typeface="+mn-cs"/>
        </a:defRPr>
      </a:lvl1pPr>
      <a:lvl2pPr marL="180811" algn="l" defTabSz="361622" rtl="0" eaLnBrk="1" latinLnBrk="0" hangingPunct="1">
        <a:defRPr sz="712" kern="1200">
          <a:solidFill>
            <a:schemeClr val="tx1"/>
          </a:solidFill>
          <a:latin typeface="+mn-lt"/>
          <a:ea typeface="+mn-ea"/>
          <a:cs typeface="+mn-cs"/>
        </a:defRPr>
      </a:lvl2pPr>
      <a:lvl3pPr marL="361622" algn="l" defTabSz="361622" rtl="0" eaLnBrk="1" latinLnBrk="0" hangingPunct="1">
        <a:defRPr sz="712" kern="1200">
          <a:solidFill>
            <a:schemeClr val="tx1"/>
          </a:solidFill>
          <a:latin typeface="+mn-lt"/>
          <a:ea typeface="+mn-ea"/>
          <a:cs typeface="+mn-cs"/>
        </a:defRPr>
      </a:lvl3pPr>
      <a:lvl4pPr marL="542432" algn="l" defTabSz="361622" rtl="0" eaLnBrk="1" latinLnBrk="0" hangingPunct="1">
        <a:defRPr sz="712" kern="1200">
          <a:solidFill>
            <a:schemeClr val="tx1"/>
          </a:solidFill>
          <a:latin typeface="+mn-lt"/>
          <a:ea typeface="+mn-ea"/>
          <a:cs typeface="+mn-cs"/>
        </a:defRPr>
      </a:lvl4pPr>
      <a:lvl5pPr marL="723243" algn="l" defTabSz="361622" rtl="0" eaLnBrk="1" latinLnBrk="0" hangingPunct="1">
        <a:defRPr sz="712" kern="1200">
          <a:solidFill>
            <a:schemeClr val="tx1"/>
          </a:solidFill>
          <a:latin typeface="+mn-lt"/>
          <a:ea typeface="+mn-ea"/>
          <a:cs typeface="+mn-cs"/>
        </a:defRPr>
      </a:lvl5pPr>
      <a:lvl6pPr marL="904054" algn="l" defTabSz="361622" rtl="0" eaLnBrk="1" latinLnBrk="0" hangingPunct="1">
        <a:defRPr sz="712" kern="1200">
          <a:solidFill>
            <a:schemeClr val="tx1"/>
          </a:solidFill>
          <a:latin typeface="+mn-lt"/>
          <a:ea typeface="+mn-ea"/>
          <a:cs typeface="+mn-cs"/>
        </a:defRPr>
      </a:lvl6pPr>
      <a:lvl7pPr marL="1084865" algn="l" defTabSz="361622" rtl="0" eaLnBrk="1" latinLnBrk="0" hangingPunct="1">
        <a:defRPr sz="712" kern="1200">
          <a:solidFill>
            <a:schemeClr val="tx1"/>
          </a:solidFill>
          <a:latin typeface="+mn-lt"/>
          <a:ea typeface="+mn-ea"/>
          <a:cs typeface="+mn-cs"/>
        </a:defRPr>
      </a:lvl7pPr>
      <a:lvl8pPr marL="1265675" algn="l" defTabSz="361622" rtl="0" eaLnBrk="1" latinLnBrk="0" hangingPunct="1">
        <a:defRPr sz="712" kern="1200">
          <a:solidFill>
            <a:schemeClr val="tx1"/>
          </a:solidFill>
          <a:latin typeface="+mn-lt"/>
          <a:ea typeface="+mn-ea"/>
          <a:cs typeface="+mn-cs"/>
        </a:defRPr>
      </a:lvl8pPr>
      <a:lvl9pPr marL="1446486" algn="l" defTabSz="361622" rtl="0" eaLnBrk="1" latinLnBrk="0" hangingPunct="1">
        <a:defRPr sz="71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3F619A1-D1E9-429C-902E-DECB7980DF27}"/>
              </a:ext>
            </a:extLst>
          </p:cNvPr>
          <p:cNvSpPr>
            <a:spLocks noGrp="1"/>
          </p:cNvSpPr>
          <p:nvPr>
            <p:ph type="title"/>
          </p:nvPr>
        </p:nvSpPr>
        <p:spPr>
          <a:xfrm>
            <a:off x="628650" y="304274"/>
            <a:ext cx="7886700" cy="1104636"/>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349E562-43E1-45ED-98DE-9FEFBDF0BE0C}"/>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7936172-EA75-4688-BBB5-23A03AD768D0}"/>
              </a:ext>
            </a:extLst>
          </p:cNvPr>
          <p:cNvSpPr>
            <a:spLocks noGrp="1"/>
          </p:cNvSpPr>
          <p:nvPr>
            <p:ph type="dt" sz="half" idx="2"/>
          </p:nvPr>
        </p:nvSpPr>
        <p:spPr>
          <a:xfrm>
            <a:off x="628650" y="5296962"/>
            <a:ext cx="2057400" cy="304271"/>
          </a:xfrm>
          <a:prstGeom prst="rect">
            <a:avLst/>
          </a:prstGeom>
        </p:spPr>
        <p:txBody>
          <a:bodyPr vert="horz" lIns="91440" tIns="45720" rIns="91440" bIns="45720" rtlCol="0" anchor="ctr"/>
          <a:lstStyle>
            <a:lvl1pPr algn="l">
              <a:defRPr sz="675">
                <a:solidFill>
                  <a:schemeClr val="tx1">
                    <a:tint val="75000"/>
                  </a:schemeClr>
                </a:solidFill>
              </a:defRPr>
            </a:lvl1pPr>
          </a:lstStyle>
          <a:p>
            <a:fld id="{FA784961-95F9-4150-895C-A2B8F9C8F1C6}" type="datetimeFigureOut">
              <a:rPr lang="de-DE" smtClean="0"/>
              <a:t>25.03.2025</a:t>
            </a:fld>
            <a:endParaRPr lang="de-DE"/>
          </a:p>
        </p:txBody>
      </p:sp>
      <p:sp>
        <p:nvSpPr>
          <p:cNvPr id="5" name="Fußzeilenplatzhalter 4">
            <a:extLst>
              <a:ext uri="{FF2B5EF4-FFF2-40B4-BE49-F238E27FC236}">
                <a16:creationId xmlns:a16="http://schemas.microsoft.com/office/drawing/2014/main" id="{8F10FD4E-22F6-42E3-95E8-96C6E6BD852F}"/>
              </a:ext>
            </a:extLst>
          </p:cNvPr>
          <p:cNvSpPr>
            <a:spLocks noGrp="1"/>
          </p:cNvSpPr>
          <p:nvPr>
            <p:ph type="ftr" sz="quarter" idx="3"/>
          </p:nvPr>
        </p:nvSpPr>
        <p:spPr>
          <a:xfrm>
            <a:off x="3028950" y="5296962"/>
            <a:ext cx="3086100" cy="304271"/>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D07D5CA3-6553-453A-9A8B-FBB749EE601A}"/>
              </a:ext>
            </a:extLst>
          </p:cNvPr>
          <p:cNvSpPr>
            <a:spLocks noGrp="1"/>
          </p:cNvSpPr>
          <p:nvPr>
            <p:ph type="sldNum" sz="quarter" idx="4"/>
          </p:nvPr>
        </p:nvSpPr>
        <p:spPr>
          <a:xfrm>
            <a:off x="6457950" y="5296962"/>
            <a:ext cx="2057400" cy="304271"/>
          </a:xfrm>
          <a:prstGeom prst="rect">
            <a:avLst/>
          </a:prstGeom>
        </p:spPr>
        <p:txBody>
          <a:bodyPr vert="horz" lIns="91440" tIns="45720" rIns="91440" bIns="45720" rtlCol="0" anchor="ctr"/>
          <a:lstStyle>
            <a:lvl1pPr algn="r">
              <a:defRPr sz="675">
                <a:solidFill>
                  <a:schemeClr val="tx1">
                    <a:tint val="75000"/>
                  </a:schemeClr>
                </a:solidFill>
              </a:defRPr>
            </a:lvl1pPr>
          </a:lstStyle>
          <a:p>
            <a:fld id="{FBAB9335-DEF4-4775-A66C-56011791B114}" type="slidenum">
              <a:rPr lang="de-DE" smtClean="0"/>
              <a:t>‹Nr.›</a:t>
            </a:fld>
            <a:endParaRPr lang="de-DE"/>
          </a:p>
        </p:txBody>
      </p:sp>
    </p:spTree>
    <p:extLst>
      <p:ext uri="{BB962C8B-B14F-4D97-AF65-F5344CB8AC3E}">
        <p14:creationId xmlns:p14="http://schemas.microsoft.com/office/powerpoint/2010/main" val="4225804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28" r:id="rId15"/>
  </p:sldLayoutIdLst>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xStyles>
    <p:titleStyle>
      <a:lvl1pPr algn="l" defTabSz="514337"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5" indent="-128585" algn="l" defTabSz="514337"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4" indent="-128585" algn="l" defTabSz="514337"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22" indent="-128585" algn="l" defTabSz="514337"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91"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59"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28"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de-DE"/>
      </a:defPPr>
      <a:lvl1pPr marL="0" algn="l" defTabSz="514337" rtl="0" eaLnBrk="1" latinLnBrk="0" hangingPunct="1">
        <a:defRPr sz="1013" kern="1200">
          <a:solidFill>
            <a:schemeClr val="tx1"/>
          </a:solidFill>
          <a:latin typeface="+mn-lt"/>
          <a:ea typeface="+mn-ea"/>
          <a:cs typeface="+mn-cs"/>
        </a:defRPr>
      </a:lvl1pPr>
      <a:lvl2pPr marL="257168"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2"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8" algn="l" defTabSz="514337"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Rechteck 5"/>
          <p:cNvSpPr/>
          <p:nvPr/>
        </p:nvSpPr>
        <p:spPr>
          <a:xfrm>
            <a:off x="5989474" y="3426871"/>
            <a:ext cx="3154529" cy="186642"/>
          </a:xfrm>
          <a:prstGeom prst="rect">
            <a:avLst/>
          </a:prstGeom>
          <a:solidFill>
            <a:srgbClr val="27384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092" tIns="20092" rIns="20092" bIns="20092" numCol="1" spcCol="38100" rtlCol="0" anchor="ctr">
            <a:spAutoFit/>
          </a:bodyPr>
          <a:lstStyle/>
          <a:p>
            <a:pPr marL="0" marR="0" indent="0" algn="ctr" defTabSz="231041" rtl="0" fontAlgn="auto" latinLnBrk="0" hangingPunct="0">
              <a:lnSpc>
                <a:spcPct val="100000"/>
              </a:lnSpc>
              <a:spcBef>
                <a:spcPts val="0"/>
              </a:spcBef>
              <a:spcAft>
                <a:spcPts val="0"/>
              </a:spcAft>
              <a:buClrTx/>
              <a:buSzTx/>
              <a:buFontTx/>
              <a:buNone/>
              <a:tabLst/>
            </a:pPr>
            <a:endParaRPr kumimoji="0" lang="de-DE" sz="949"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170654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xStyles>
    <p:titleStyle>
      <a:lvl1pPr marL="0" marR="0" indent="0"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1pPr>
      <a:lvl2pPr marL="0" marR="0" indent="90408"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2pPr>
      <a:lvl3pPr marL="0" marR="0" indent="180815"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3pPr>
      <a:lvl4pPr marL="0" marR="0" indent="271223"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4pPr>
      <a:lvl5pPr marL="0" marR="0" indent="361631"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5pPr>
      <a:lvl6pPr marL="0" marR="0" indent="452038"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6pPr>
      <a:lvl7pPr marL="0" marR="0" indent="542446"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7pPr>
      <a:lvl8pPr marL="0" marR="0" indent="632855"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8pPr>
      <a:lvl9pPr marL="0" marR="0" indent="723261"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9pPr>
    </p:titleStyle>
    <p:bodyStyle>
      <a:lvl1pPr marL="17579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1pPr>
      <a:lvl2pPr marL="351585"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2pPr>
      <a:lvl3pPr marL="527378"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3pPr>
      <a:lvl4pPr marL="703171"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4pPr>
      <a:lvl5pPr marL="87896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5pPr>
      <a:lvl6pPr marL="1054756"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6pPr>
      <a:lvl7pPr marL="1230548"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7pPr>
      <a:lvl8pPr marL="1406341"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8pPr>
      <a:lvl9pPr marL="158213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1pPr>
      <a:lvl2pPr marL="0" marR="0" indent="90408"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2pPr>
      <a:lvl3pPr marL="0" marR="0" indent="180815"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3pPr>
      <a:lvl4pPr marL="0" marR="0" indent="271223"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4pPr>
      <a:lvl5pPr marL="0" marR="0" indent="361631"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5pPr>
      <a:lvl6pPr marL="0" marR="0" indent="452038"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6pPr>
      <a:lvl7pPr marL="0" marR="0" indent="542446"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7pPr>
      <a:lvl8pPr marL="0" marR="0" indent="632855"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8pPr>
      <a:lvl9pPr marL="0" marR="0" indent="723261"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hteck 16"/>
          <p:cNvSpPr/>
          <p:nvPr/>
        </p:nvSpPr>
        <p:spPr>
          <a:xfrm>
            <a:off x="0" y="5321515"/>
            <a:ext cx="9144000" cy="408886"/>
          </a:xfrm>
          <a:prstGeom prst="rect">
            <a:avLst/>
          </a:prstGeom>
          <a:solidFill>
            <a:srgbClr val="273845"/>
          </a:solidFill>
          <a:ln>
            <a:solidFill>
              <a:srgbClr val="273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dirty="0"/>
          </a:p>
        </p:txBody>
      </p:sp>
      <p:sp>
        <p:nvSpPr>
          <p:cNvPr id="3" name="Textplatzhalter 2"/>
          <p:cNvSpPr>
            <a:spLocks noGrp="1"/>
          </p:cNvSpPr>
          <p:nvPr>
            <p:ph type="body" idx="1"/>
          </p:nvPr>
        </p:nvSpPr>
        <p:spPr>
          <a:xfrm>
            <a:off x="628429" y="1521768"/>
            <a:ext cx="7887146" cy="3625825"/>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7791391" y="5373873"/>
            <a:ext cx="1189469" cy="304168"/>
          </a:xfrm>
          <a:prstGeom prst="rect">
            <a:avLst/>
          </a:prstGeom>
        </p:spPr>
        <p:txBody>
          <a:bodyPr vert="horz" lIns="91440" tIns="45720" rIns="91440" bIns="45720" rtlCol="0" anchor="ctr"/>
          <a:lstStyle>
            <a:lvl1pPr algn="r">
              <a:defRPr sz="475">
                <a:solidFill>
                  <a:schemeClr val="bg1"/>
                </a:solidFill>
                <a:latin typeface="Myriad Pro" panose="020B0503030403020204" pitchFamily="34" charset="0"/>
              </a:defRPr>
            </a:lvl1pPr>
          </a:lstStyle>
          <a:p>
            <a:fld id="{67EF6F4E-9BE2-432C-88B0-17DF33FA8999}" type="slidenum">
              <a:rPr lang="de-DE" smtClean="0"/>
              <a:pPr/>
              <a:t>‹Nr.›</a:t>
            </a:fld>
            <a:endParaRPr lang="de-DE" dirty="0"/>
          </a:p>
        </p:txBody>
      </p:sp>
      <p:sp>
        <p:nvSpPr>
          <p:cNvPr id="15" name="Rechteck 14"/>
          <p:cNvSpPr/>
          <p:nvPr/>
        </p:nvSpPr>
        <p:spPr>
          <a:xfrm>
            <a:off x="0" y="2"/>
            <a:ext cx="9144000" cy="408886"/>
          </a:xfrm>
          <a:prstGeom prst="rect">
            <a:avLst/>
          </a:prstGeom>
          <a:solidFill>
            <a:srgbClr val="273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a:p>
        </p:txBody>
      </p:sp>
      <p:sp>
        <p:nvSpPr>
          <p:cNvPr id="16" name="Titelplatzhalter 1"/>
          <p:cNvSpPr>
            <a:spLocks noGrp="1"/>
          </p:cNvSpPr>
          <p:nvPr>
            <p:ph type="title"/>
          </p:nvPr>
        </p:nvSpPr>
        <p:spPr>
          <a:xfrm>
            <a:off x="180064" y="46339"/>
            <a:ext cx="7887146" cy="316211"/>
          </a:xfrm>
          <a:prstGeom prst="rect">
            <a:avLst/>
          </a:prstGeom>
        </p:spPr>
        <p:txBody>
          <a:bodyPr vert="horz" lIns="91440" tIns="45720" rIns="91440" bIns="45720" rtlCol="0" anchor="ctr">
            <a:normAutofit/>
          </a:bodyPr>
          <a:lstStyle/>
          <a:p>
            <a:r>
              <a:rPr lang="de-DE" dirty="0"/>
              <a:t>Titelmasterformat durch Klicken bearbeiten</a:t>
            </a:r>
          </a:p>
        </p:txBody>
      </p:sp>
    </p:spTree>
    <p:extLst>
      <p:ext uri="{BB962C8B-B14F-4D97-AF65-F5344CB8AC3E}">
        <p14:creationId xmlns:p14="http://schemas.microsoft.com/office/powerpoint/2010/main" val="33673133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xStyles>
    <p:titleStyle>
      <a:lvl1pPr algn="l" defTabSz="361631" rtl="0" eaLnBrk="1" latinLnBrk="0" hangingPunct="1">
        <a:lnSpc>
          <a:spcPct val="90000"/>
        </a:lnSpc>
        <a:spcBef>
          <a:spcPct val="0"/>
        </a:spcBef>
        <a:buNone/>
        <a:defRPr sz="1741" kern="1200">
          <a:solidFill>
            <a:schemeClr val="bg1"/>
          </a:solidFill>
          <a:latin typeface="HelveticaNeueLT Pro 45 Lt" panose="020B0403020202020204" pitchFamily="34" charset="0"/>
          <a:ea typeface="+mj-ea"/>
          <a:cs typeface="+mj-cs"/>
        </a:defRPr>
      </a:lvl1pPr>
    </p:titleStyle>
    <p:bodyStyle>
      <a:lvl1pPr marL="90408" indent="-90408" algn="l" defTabSz="361631"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23" indent="-90408" algn="l" defTabSz="361631"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38" indent="-90408" algn="l" defTabSz="361631"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55"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69"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84"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300"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115"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929"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p:bodyStyle>
    <p:otherStyle>
      <a:defPPr>
        <a:defRPr lang="de-DE"/>
      </a:defPPr>
      <a:lvl1pPr marL="0" algn="l" defTabSz="361631" rtl="0" eaLnBrk="1" latinLnBrk="0" hangingPunct="1">
        <a:defRPr sz="712" kern="1200">
          <a:solidFill>
            <a:schemeClr val="tx1"/>
          </a:solidFill>
          <a:latin typeface="+mn-lt"/>
          <a:ea typeface="+mn-ea"/>
          <a:cs typeface="+mn-cs"/>
        </a:defRPr>
      </a:lvl1pPr>
      <a:lvl2pPr marL="180815" algn="l" defTabSz="361631" rtl="0" eaLnBrk="1" latinLnBrk="0" hangingPunct="1">
        <a:defRPr sz="712" kern="1200">
          <a:solidFill>
            <a:schemeClr val="tx1"/>
          </a:solidFill>
          <a:latin typeface="+mn-lt"/>
          <a:ea typeface="+mn-ea"/>
          <a:cs typeface="+mn-cs"/>
        </a:defRPr>
      </a:lvl2pPr>
      <a:lvl3pPr marL="361631" algn="l" defTabSz="361631" rtl="0" eaLnBrk="1" latinLnBrk="0" hangingPunct="1">
        <a:defRPr sz="712" kern="1200">
          <a:solidFill>
            <a:schemeClr val="tx1"/>
          </a:solidFill>
          <a:latin typeface="+mn-lt"/>
          <a:ea typeface="+mn-ea"/>
          <a:cs typeface="+mn-cs"/>
        </a:defRPr>
      </a:lvl3pPr>
      <a:lvl4pPr marL="542446" algn="l" defTabSz="361631" rtl="0" eaLnBrk="1" latinLnBrk="0" hangingPunct="1">
        <a:defRPr sz="712" kern="1200">
          <a:solidFill>
            <a:schemeClr val="tx1"/>
          </a:solidFill>
          <a:latin typeface="+mn-lt"/>
          <a:ea typeface="+mn-ea"/>
          <a:cs typeface="+mn-cs"/>
        </a:defRPr>
      </a:lvl4pPr>
      <a:lvl5pPr marL="723261" algn="l" defTabSz="361631" rtl="0" eaLnBrk="1" latinLnBrk="0" hangingPunct="1">
        <a:defRPr sz="712" kern="1200">
          <a:solidFill>
            <a:schemeClr val="tx1"/>
          </a:solidFill>
          <a:latin typeface="+mn-lt"/>
          <a:ea typeface="+mn-ea"/>
          <a:cs typeface="+mn-cs"/>
        </a:defRPr>
      </a:lvl5pPr>
      <a:lvl6pPr marL="904076" algn="l" defTabSz="361631" rtl="0" eaLnBrk="1" latinLnBrk="0" hangingPunct="1">
        <a:defRPr sz="712" kern="1200">
          <a:solidFill>
            <a:schemeClr val="tx1"/>
          </a:solidFill>
          <a:latin typeface="+mn-lt"/>
          <a:ea typeface="+mn-ea"/>
          <a:cs typeface="+mn-cs"/>
        </a:defRPr>
      </a:lvl6pPr>
      <a:lvl7pPr marL="1084892" algn="l" defTabSz="361631" rtl="0" eaLnBrk="1" latinLnBrk="0" hangingPunct="1">
        <a:defRPr sz="712" kern="1200">
          <a:solidFill>
            <a:schemeClr val="tx1"/>
          </a:solidFill>
          <a:latin typeface="+mn-lt"/>
          <a:ea typeface="+mn-ea"/>
          <a:cs typeface="+mn-cs"/>
        </a:defRPr>
      </a:lvl7pPr>
      <a:lvl8pPr marL="1265706" algn="l" defTabSz="361631" rtl="0" eaLnBrk="1" latinLnBrk="0" hangingPunct="1">
        <a:defRPr sz="712" kern="1200">
          <a:solidFill>
            <a:schemeClr val="tx1"/>
          </a:solidFill>
          <a:latin typeface="+mn-lt"/>
          <a:ea typeface="+mn-ea"/>
          <a:cs typeface="+mn-cs"/>
        </a:defRPr>
      </a:lvl8pPr>
      <a:lvl9pPr marL="1446522" algn="l" defTabSz="361631" rtl="0" eaLnBrk="1" latinLnBrk="0" hangingPunct="1">
        <a:defRPr sz="71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Rechteck 5"/>
          <p:cNvSpPr/>
          <p:nvPr/>
        </p:nvSpPr>
        <p:spPr>
          <a:xfrm>
            <a:off x="5989474" y="3426871"/>
            <a:ext cx="3154529" cy="186642"/>
          </a:xfrm>
          <a:prstGeom prst="rect">
            <a:avLst/>
          </a:prstGeom>
          <a:solidFill>
            <a:srgbClr val="27384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092" tIns="20092" rIns="20092" bIns="20092" numCol="1" spcCol="38100" rtlCol="0" anchor="ctr">
            <a:spAutoFit/>
          </a:bodyPr>
          <a:lstStyle/>
          <a:p>
            <a:pPr marL="0" marR="0" indent="0" algn="ctr" defTabSz="231041" rtl="0" fontAlgn="auto" latinLnBrk="0" hangingPunct="0">
              <a:lnSpc>
                <a:spcPct val="100000"/>
              </a:lnSpc>
              <a:spcBef>
                <a:spcPts val="0"/>
              </a:spcBef>
              <a:spcAft>
                <a:spcPts val="0"/>
              </a:spcAft>
              <a:buClrTx/>
              <a:buSzTx/>
              <a:buFontTx/>
              <a:buNone/>
              <a:tabLst/>
            </a:pPr>
            <a:endParaRPr kumimoji="0" lang="de-DE" sz="949"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9076156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xStyles>
    <p:titleStyle>
      <a:lvl1pPr marL="0" marR="0" indent="0"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1pPr>
      <a:lvl2pPr marL="0" marR="0" indent="90408"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2pPr>
      <a:lvl3pPr marL="0" marR="0" indent="180815"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3pPr>
      <a:lvl4pPr marL="0" marR="0" indent="271223"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4pPr>
      <a:lvl5pPr marL="0" marR="0" indent="361631"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5pPr>
      <a:lvl6pPr marL="0" marR="0" indent="452038"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6pPr>
      <a:lvl7pPr marL="0" marR="0" indent="542446"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7pPr>
      <a:lvl8pPr marL="0" marR="0" indent="632855"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8pPr>
      <a:lvl9pPr marL="0" marR="0" indent="723261" algn="ctr" defTabSz="231041" rtl="0" eaLnBrk="1" latinLnBrk="0" hangingPunct="1">
        <a:lnSpc>
          <a:spcPct val="100000"/>
        </a:lnSpc>
        <a:spcBef>
          <a:spcPts val="0"/>
        </a:spcBef>
        <a:spcAft>
          <a:spcPts val="0"/>
        </a:spcAft>
        <a:buClrTx/>
        <a:buSzTx/>
        <a:buFontTx/>
        <a:buNone/>
        <a:tabLst/>
        <a:defRPr sz="3164" b="0" i="0" u="none" strike="noStrike" cap="none" spc="0" baseline="0">
          <a:ln>
            <a:noFill/>
          </a:ln>
          <a:solidFill>
            <a:srgbClr val="000000"/>
          </a:solidFill>
          <a:uFillTx/>
          <a:latin typeface="+mn-lt"/>
          <a:ea typeface="+mn-ea"/>
          <a:cs typeface="+mn-cs"/>
          <a:sym typeface="Helvetica Light"/>
        </a:defRPr>
      </a:lvl9pPr>
    </p:titleStyle>
    <p:bodyStyle>
      <a:lvl1pPr marL="17579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1pPr>
      <a:lvl2pPr marL="351585"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2pPr>
      <a:lvl3pPr marL="527378"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3pPr>
      <a:lvl4pPr marL="703171"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4pPr>
      <a:lvl5pPr marL="87896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5pPr>
      <a:lvl6pPr marL="1054756"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6pPr>
      <a:lvl7pPr marL="1230548"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7pPr>
      <a:lvl8pPr marL="1406341"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8pPr>
      <a:lvl9pPr marL="1582133" marR="0" indent="-175793" algn="l" defTabSz="231041" rtl="0" eaLnBrk="1" latinLnBrk="0" hangingPunct="1">
        <a:lnSpc>
          <a:spcPct val="100000"/>
        </a:lnSpc>
        <a:spcBef>
          <a:spcPts val="1661"/>
        </a:spcBef>
        <a:spcAft>
          <a:spcPts val="0"/>
        </a:spcAft>
        <a:buClrTx/>
        <a:buSzPct val="75000"/>
        <a:buFontTx/>
        <a:buChar char="•"/>
        <a:tabLst/>
        <a:defRPr sz="1424"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1pPr>
      <a:lvl2pPr marL="0" marR="0" indent="90408"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2pPr>
      <a:lvl3pPr marL="0" marR="0" indent="180815"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3pPr>
      <a:lvl4pPr marL="0" marR="0" indent="271223"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4pPr>
      <a:lvl5pPr marL="0" marR="0" indent="361631"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5pPr>
      <a:lvl6pPr marL="0" marR="0" indent="452038"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6pPr>
      <a:lvl7pPr marL="0" marR="0" indent="542446"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7pPr>
      <a:lvl8pPr marL="0" marR="0" indent="632855"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8pPr>
      <a:lvl9pPr marL="0" marR="0" indent="723261" algn="ctr" defTabSz="231041" rtl="0" eaLnBrk="1" latinLnBrk="0" hangingPunct="1">
        <a:lnSpc>
          <a:spcPct val="100000"/>
        </a:lnSpc>
        <a:spcBef>
          <a:spcPts val="0"/>
        </a:spcBef>
        <a:spcAft>
          <a:spcPts val="0"/>
        </a:spcAft>
        <a:buClrTx/>
        <a:buSzTx/>
        <a:buFontTx/>
        <a:buNone/>
        <a:tabLst/>
        <a:defRPr sz="712"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hteck 16"/>
          <p:cNvSpPr/>
          <p:nvPr/>
        </p:nvSpPr>
        <p:spPr>
          <a:xfrm>
            <a:off x="0" y="5321515"/>
            <a:ext cx="9144000" cy="408886"/>
          </a:xfrm>
          <a:prstGeom prst="rect">
            <a:avLst/>
          </a:prstGeom>
          <a:solidFill>
            <a:srgbClr val="273845"/>
          </a:solidFill>
          <a:ln>
            <a:solidFill>
              <a:srgbClr val="273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dirty="0">
              <a:latin typeface="HelveticaNeueLT Pro 45 Lt" panose="020B0403020202020204" pitchFamily="34" charset="0"/>
            </a:endParaRPr>
          </a:p>
        </p:txBody>
      </p:sp>
      <p:sp>
        <p:nvSpPr>
          <p:cNvPr id="3" name="Textplatzhalter 2"/>
          <p:cNvSpPr>
            <a:spLocks noGrp="1"/>
          </p:cNvSpPr>
          <p:nvPr>
            <p:ph type="body" idx="1"/>
          </p:nvPr>
        </p:nvSpPr>
        <p:spPr>
          <a:xfrm>
            <a:off x="628429" y="1521768"/>
            <a:ext cx="7887146" cy="3625825"/>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7791391" y="5373873"/>
            <a:ext cx="1189469" cy="304168"/>
          </a:xfrm>
          <a:prstGeom prst="rect">
            <a:avLst/>
          </a:prstGeom>
        </p:spPr>
        <p:txBody>
          <a:bodyPr vert="horz" lIns="91440" tIns="45720" rIns="91440" bIns="45720" rtlCol="0" anchor="ctr"/>
          <a:lstStyle>
            <a:lvl1pPr algn="r">
              <a:defRPr sz="475">
                <a:solidFill>
                  <a:schemeClr val="bg1"/>
                </a:solidFill>
                <a:latin typeface="HelveticaNeueLT Pro 45 Lt" panose="020B0403020202020204" pitchFamily="34" charset="0"/>
              </a:defRPr>
            </a:lvl1pPr>
          </a:lstStyle>
          <a:p>
            <a:fld id="{67EF6F4E-9BE2-432C-88B0-17DF33FA8999}" type="slidenum">
              <a:rPr lang="de-DE" smtClean="0"/>
              <a:pPr/>
              <a:t>‹Nr.›</a:t>
            </a:fld>
            <a:endParaRPr lang="de-DE" dirty="0"/>
          </a:p>
        </p:txBody>
      </p:sp>
      <p:sp>
        <p:nvSpPr>
          <p:cNvPr id="15" name="Rechteck 14"/>
          <p:cNvSpPr/>
          <p:nvPr/>
        </p:nvSpPr>
        <p:spPr>
          <a:xfrm>
            <a:off x="0" y="2"/>
            <a:ext cx="9144000" cy="408886"/>
          </a:xfrm>
          <a:prstGeom prst="rect">
            <a:avLst/>
          </a:prstGeom>
          <a:solidFill>
            <a:srgbClr val="273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12" dirty="0">
              <a:latin typeface="HelveticaNeueLT Pro 45 Lt" panose="020B0403020202020204" pitchFamily="34" charset="0"/>
            </a:endParaRPr>
          </a:p>
        </p:txBody>
      </p:sp>
      <p:sp>
        <p:nvSpPr>
          <p:cNvPr id="16" name="Titelplatzhalter 1"/>
          <p:cNvSpPr>
            <a:spLocks noGrp="1"/>
          </p:cNvSpPr>
          <p:nvPr>
            <p:ph type="title"/>
          </p:nvPr>
        </p:nvSpPr>
        <p:spPr>
          <a:xfrm>
            <a:off x="180064" y="46339"/>
            <a:ext cx="7887146" cy="316211"/>
          </a:xfrm>
          <a:prstGeom prst="rect">
            <a:avLst/>
          </a:prstGeom>
        </p:spPr>
        <p:txBody>
          <a:bodyPr vert="horz" lIns="91440" tIns="45720" rIns="91440" bIns="45720" rtlCol="0" anchor="ctr">
            <a:normAutofit/>
          </a:bodyPr>
          <a:lstStyle/>
          <a:p>
            <a:r>
              <a:rPr lang="de-DE" dirty="0"/>
              <a:t>Titelmasterformat durch Klicken bearbeiten</a:t>
            </a:r>
          </a:p>
        </p:txBody>
      </p:sp>
    </p:spTree>
    <p:extLst>
      <p:ext uri="{BB962C8B-B14F-4D97-AF65-F5344CB8AC3E}">
        <p14:creationId xmlns:p14="http://schemas.microsoft.com/office/powerpoint/2010/main" val="2371602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xStyles>
    <p:titleStyle>
      <a:lvl1pPr algn="l" defTabSz="361631" rtl="0" eaLnBrk="1" latinLnBrk="0" hangingPunct="1">
        <a:lnSpc>
          <a:spcPct val="90000"/>
        </a:lnSpc>
        <a:spcBef>
          <a:spcPct val="0"/>
        </a:spcBef>
        <a:buNone/>
        <a:defRPr sz="1741" kern="1200">
          <a:solidFill>
            <a:schemeClr val="bg1"/>
          </a:solidFill>
          <a:latin typeface="HelveticaNeueLT Pro 45 Lt" panose="020B0403020202020204" pitchFamily="34" charset="0"/>
          <a:ea typeface="+mj-ea"/>
          <a:cs typeface="+mj-cs"/>
        </a:defRPr>
      </a:lvl1pPr>
    </p:titleStyle>
    <p:bodyStyle>
      <a:lvl1pPr marL="90408" indent="-90408" algn="l" defTabSz="361631"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23" indent="-90408" algn="l" defTabSz="361631"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38" indent="-90408" algn="l" defTabSz="361631"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55"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69"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84"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300"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115"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929" indent="-90408" algn="l" defTabSz="361631"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p:bodyStyle>
    <p:otherStyle>
      <a:defPPr>
        <a:defRPr lang="de-DE"/>
      </a:defPPr>
      <a:lvl1pPr marL="0" algn="l" defTabSz="361631" rtl="0" eaLnBrk="1" latinLnBrk="0" hangingPunct="1">
        <a:defRPr sz="712" kern="1200">
          <a:solidFill>
            <a:schemeClr val="tx1"/>
          </a:solidFill>
          <a:latin typeface="+mn-lt"/>
          <a:ea typeface="+mn-ea"/>
          <a:cs typeface="+mn-cs"/>
        </a:defRPr>
      </a:lvl1pPr>
      <a:lvl2pPr marL="180815" algn="l" defTabSz="361631" rtl="0" eaLnBrk="1" latinLnBrk="0" hangingPunct="1">
        <a:defRPr sz="712" kern="1200">
          <a:solidFill>
            <a:schemeClr val="tx1"/>
          </a:solidFill>
          <a:latin typeface="+mn-lt"/>
          <a:ea typeface="+mn-ea"/>
          <a:cs typeface="+mn-cs"/>
        </a:defRPr>
      </a:lvl2pPr>
      <a:lvl3pPr marL="361631" algn="l" defTabSz="361631" rtl="0" eaLnBrk="1" latinLnBrk="0" hangingPunct="1">
        <a:defRPr sz="712" kern="1200">
          <a:solidFill>
            <a:schemeClr val="tx1"/>
          </a:solidFill>
          <a:latin typeface="+mn-lt"/>
          <a:ea typeface="+mn-ea"/>
          <a:cs typeface="+mn-cs"/>
        </a:defRPr>
      </a:lvl3pPr>
      <a:lvl4pPr marL="542446" algn="l" defTabSz="361631" rtl="0" eaLnBrk="1" latinLnBrk="0" hangingPunct="1">
        <a:defRPr sz="712" kern="1200">
          <a:solidFill>
            <a:schemeClr val="tx1"/>
          </a:solidFill>
          <a:latin typeface="+mn-lt"/>
          <a:ea typeface="+mn-ea"/>
          <a:cs typeface="+mn-cs"/>
        </a:defRPr>
      </a:lvl4pPr>
      <a:lvl5pPr marL="723261" algn="l" defTabSz="361631" rtl="0" eaLnBrk="1" latinLnBrk="0" hangingPunct="1">
        <a:defRPr sz="712" kern="1200">
          <a:solidFill>
            <a:schemeClr val="tx1"/>
          </a:solidFill>
          <a:latin typeface="+mn-lt"/>
          <a:ea typeface="+mn-ea"/>
          <a:cs typeface="+mn-cs"/>
        </a:defRPr>
      </a:lvl5pPr>
      <a:lvl6pPr marL="904076" algn="l" defTabSz="361631" rtl="0" eaLnBrk="1" latinLnBrk="0" hangingPunct="1">
        <a:defRPr sz="712" kern="1200">
          <a:solidFill>
            <a:schemeClr val="tx1"/>
          </a:solidFill>
          <a:latin typeface="+mn-lt"/>
          <a:ea typeface="+mn-ea"/>
          <a:cs typeface="+mn-cs"/>
        </a:defRPr>
      </a:lvl6pPr>
      <a:lvl7pPr marL="1084892" algn="l" defTabSz="361631" rtl="0" eaLnBrk="1" latinLnBrk="0" hangingPunct="1">
        <a:defRPr sz="712" kern="1200">
          <a:solidFill>
            <a:schemeClr val="tx1"/>
          </a:solidFill>
          <a:latin typeface="+mn-lt"/>
          <a:ea typeface="+mn-ea"/>
          <a:cs typeface="+mn-cs"/>
        </a:defRPr>
      </a:lvl7pPr>
      <a:lvl8pPr marL="1265706" algn="l" defTabSz="361631" rtl="0" eaLnBrk="1" latinLnBrk="0" hangingPunct="1">
        <a:defRPr sz="712" kern="1200">
          <a:solidFill>
            <a:schemeClr val="tx1"/>
          </a:solidFill>
          <a:latin typeface="+mn-lt"/>
          <a:ea typeface="+mn-ea"/>
          <a:cs typeface="+mn-cs"/>
        </a:defRPr>
      </a:lvl8pPr>
      <a:lvl9pPr marL="1446522" algn="l" defTabSz="361631" rtl="0" eaLnBrk="1" latinLnBrk="0" hangingPunct="1">
        <a:defRPr sz="7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3CD56633-4457-4ECA-8BA1-40CDDC9DF502}"/>
              </a:ext>
            </a:extLst>
          </p:cNvPr>
          <p:cNvSpPr>
            <a:spLocks noGrp="1"/>
          </p:cNvSpPr>
          <p:nvPr>
            <p:ph type="body" sz="quarter" idx="17"/>
          </p:nvPr>
        </p:nvSpPr>
        <p:spPr/>
        <p:txBody>
          <a:bodyPr anchor="ctr"/>
          <a:lstStyle/>
          <a:p>
            <a:r>
              <a:rPr lang="en-US" b="0" dirty="0"/>
              <a:t>Implement the RIDE algorithm into the </a:t>
            </a:r>
            <a:r>
              <a:rPr lang="en-US" b="0" dirty="0" err="1"/>
              <a:t>Unfold.jl</a:t>
            </a:r>
            <a:r>
              <a:rPr lang="en-US" b="0" dirty="0"/>
              <a:t> toolbox</a:t>
            </a:r>
            <a:endParaRPr lang="de-DE" b="0" dirty="0"/>
          </a:p>
        </p:txBody>
      </p:sp>
      <p:sp>
        <p:nvSpPr>
          <p:cNvPr id="6" name="Textplatzhalter 5">
            <a:extLst>
              <a:ext uri="{FF2B5EF4-FFF2-40B4-BE49-F238E27FC236}">
                <a16:creationId xmlns:a16="http://schemas.microsoft.com/office/drawing/2014/main" id="{EABB2019-6B4F-4E1E-ACD1-AA091C17E975}"/>
              </a:ext>
            </a:extLst>
          </p:cNvPr>
          <p:cNvSpPr txBox="1">
            <a:spLocks noGrp="1"/>
          </p:cNvSpPr>
          <p:nvPr>
            <p:ph type="body" sz="quarter" idx="18"/>
          </p:nvPr>
        </p:nvSpPr>
        <p:spPr>
          <a:xfrm>
            <a:off x="371603" y="4791734"/>
            <a:ext cx="8400794" cy="317459"/>
          </a:xfrm>
          <a:prstGeom prst="rect">
            <a:avLst/>
          </a:prstGeom>
          <a:noFill/>
        </p:spPr>
        <p:txBody>
          <a:bodyPr wrap="square" rtlCol="0">
            <a:spAutoFit/>
          </a:bodyPr>
          <a:lstStyle/>
          <a:p>
            <a:r>
              <a:rPr lang="de-DE" sz="1400" dirty="0" err="1">
                <a:cs typeface="Arial" panose="020B0604020202020204" pitchFamily="34" charset="0"/>
              </a:rPr>
              <a:t>Master‘s</a:t>
            </a:r>
            <a:r>
              <a:rPr lang="de-DE" sz="1400" dirty="0">
                <a:cs typeface="Arial" panose="020B0604020202020204" pitchFamily="34" charset="0"/>
              </a:rPr>
              <a:t> Thesis Final Talk</a:t>
            </a:r>
          </a:p>
        </p:txBody>
      </p:sp>
      <p:pic>
        <p:nvPicPr>
          <p:cNvPr id="52" name="Bildplatzhalter 51">
            <a:extLst>
              <a:ext uri="{FF2B5EF4-FFF2-40B4-BE49-F238E27FC236}">
                <a16:creationId xmlns:a16="http://schemas.microsoft.com/office/drawing/2014/main" id="{CBA53515-ADCC-46A9-A6FC-6FD865C466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2210" r="32210"/>
          <a:stretch>
            <a:fillRect/>
          </a:stretch>
        </p:blipFill>
        <p:spPr/>
      </p:pic>
    </p:spTree>
    <p:extLst>
      <p:ext uri="{BB962C8B-B14F-4D97-AF65-F5344CB8AC3E}">
        <p14:creationId xmlns:p14="http://schemas.microsoft.com/office/powerpoint/2010/main" val="1881149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1"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spTree>
    <p:extLst>
      <p:ext uri="{BB962C8B-B14F-4D97-AF65-F5344CB8AC3E}">
        <p14:creationId xmlns:p14="http://schemas.microsoft.com/office/powerpoint/2010/main" val="625784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pic>
        <p:nvPicPr>
          <p:cNvPr id="6" name="Grafik 5">
            <a:extLst>
              <a:ext uri="{FF2B5EF4-FFF2-40B4-BE49-F238E27FC236}">
                <a16:creationId xmlns:a16="http://schemas.microsoft.com/office/drawing/2014/main" id="{7104C3B1-3495-42A9-8C7D-126726C574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711" y="1459865"/>
            <a:ext cx="7372906" cy="2949162"/>
          </a:xfrm>
          <a:prstGeom prst="rect">
            <a:avLst/>
          </a:prstGeom>
        </p:spPr>
      </p:pic>
    </p:spTree>
    <p:extLst>
      <p:ext uri="{BB962C8B-B14F-4D97-AF65-F5344CB8AC3E}">
        <p14:creationId xmlns:p14="http://schemas.microsoft.com/office/powerpoint/2010/main" val="424299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pic>
        <p:nvPicPr>
          <p:cNvPr id="6" name="Grafik 5">
            <a:extLst>
              <a:ext uri="{FF2B5EF4-FFF2-40B4-BE49-F238E27FC236}">
                <a16:creationId xmlns:a16="http://schemas.microsoft.com/office/drawing/2014/main" id="{7104C3B1-3495-42A9-8C7D-126726C574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711" y="1459865"/>
            <a:ext cx="7372905" cy="2949162"/>
          </a:xfrm>
          <a:prstGeom prst="rect">
            <a:avLst/>
          </a:prstGeom>
        </p:spPr>
      </p:pic>
    </p:spTree>
    <p:extLst>
      <p:ext uri="{BB962C8B-B14F-4D97-AF65-F5344CB8AC3E}">
        <p14:creationId xmlns:p14="http://schemas.microsoft.com/office/powerpoint/2010/main" val="308124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pic>
        <p:nvPicPr>
          <p:cNvPr id="6" name="Grafik 5">
            <a:extLst>
              <a:ext uri="{FF2B5EF4-FFF2-40B4-BE49-F238E27FC236}">
                <a16:creationId xmlns:a16="http://schemas.microsoft.com/office/drawing/2014/main" id="{7104C3B1-3495-42A9-8C7D-126726C574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711" y="1459865"/>
            <a:ext cx="7372905" cy="2949162"/>
          </a:xfrm>
          <a:prstGeom prst="rect">
            <a:avLst/>
          </a:prstGeom>
        </p:spPr>
      </p:pic>
    </p:spTree>
    <p:extLst>
      <p:ext uri="{BB962C8B-B14F-4D97-AF65-F5344CB8AC3E}">
        <p14:creationId xmlns:p14="http://schemas.microsoft.com/office/powerpoint/2010/main" val="417368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pic>
        <p:nvPicPr>
          <p:cNvPr id="6" name="Grafik 5">
            <a:extLst>
              <a:ext uri="{FF2B5EF4-FFF2-40B4-BE49-F238E27FC236}">
                <a16:creationId xmlns:a16="http://schemas.microsoft.com/office/drawing/2014/main" id="{7104C3B1-3495-42A9-8C7D-126726C574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711" y="1459865"/>
            <a:ext cx="7372905" cy="2949162"/>
          </a:xfrm>
          <a:prstGeom prst="rect">
            <a:avLst/>
          </a:prstGeom>
        </p:spPr>
      </p:pic>
    </p:spTree>
    <p:extLst>
      <p:ext uri="{BB962C8B-B14F-4D97-AF65-F5344CB8AC3E}">
        <p14:creationId xmlns:p14="http://schemas.microsoft.com/office/powerpoint/2010/main" val="623386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5"/>
            <a:ext cx="1395851" cy="4562471"/>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4251" y="506185"/>
            <a:ext cx="2743200" cy="4702629"/>
          </a:xfrm>
          <a:prstGeom prst="rect">
            <a:avLst/>
          </a:prstGeom>
        </p:spPr>
      </p:pic>
    </p:spTree>
    <p:extLst>
      <p:ext uri="{BB962C8B-B14F-4D97-AF65-F5344CB8AC3E}">
        <p14:creationId xmlns:p14="http://schemas.microsoft.com/office/powerpoint/2010/main" val="134324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1"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9334" y="588874"/>
            <a:ext cx="5786986" cy="4340239"/>
          </a:xfrm>
          <a:prstGeom prst="rect">
            <a:avLst/>
          </a:prstGeom>
        </p:spPr>
      </p:pic>
    </p:spTree>
    <p:extLst>
      <p:ext uri="{BB962C8B-B14F-4D97-AF65-F5344CB8AC3E}">
        <p14:creationId xmlns:p14="http://schemas.microsoft.com/office/powerpoint/2010/main" val="99045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1"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9334" y="588874"/>
            <a:ext cx="5786986" cy="4340238"/>
          </a:xfrm>
          <a:prstGeom prst="rect">
            <a:avLst/>
          </a:prstGeom>
        </p:spPr>
      </p:pic>
    </p:spTree>
    <p:extLst>
      <p:ext uri="{BB962C8B-B14F-4D97-AF65-F5344CB8AC3E}">
        <p14:creationId xmlns:p14="http://schemas.microsoft.com/office/powerpoint/2010/main" val="693790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5"/>
            <a:ext cx="1395851" cy="4562471"/>
          </a:xfrm>
        </p:spPr>
      </p:pic>
    </p:spTree>
    <p:extLst>
      <p:ext uri="{BB962C8B-B14F-4D97-AF65-F5344CB8AC3E}">
        <p14:creationId xmlns:p14="http://schemas.microsoft.com/office/powerpoint/2010/main" val="24964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Unfold</a:t>
            </a:r>
            <a:endParaRPr lang="de-DE" dirty="0"/>
          </a:p>
        </p:txBody>
      </p:sp>
      <p:sp>
        <p:nvSpPr>
          <p:cNvPr id="4" name="Text Placeholder 3"/>
          <p:cNvSpPr>
            <a:spLocks noGrp="1"/>
          </p:cNvSpPr>
          <p:nvPr>
            <p:ph type="body" sz="quarter" idx="13"/>
          </p:nvPr>
        </p:nvSpPr>
        <p:spPr/>
        <p:txBody>
          <a:bodyPr/>
          <a:lstStyle/>
          <a:p>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6058785" cy="4562463"/>
          </a:xfrm>
        </p:spPr>
        <p:txBody>
          <a:bodyPr>
            <a:normAutofit/>
          </a:bodyPr>
          <a:lstStyle/>
          <a:p>
            <a:r>
              <a:rPr lang="en-US" dirty="0"/>
              <a:t> Unfold [5]</a:t>
            </a:r>
          </a:p>
          <a:p>
            <a:pPr lvl="1"/>
            <a:r>
              <a:rPr lang="en-US" dirty="0"/>
              <a:t> Julia toolbox for </a:t>
            </a:r>
            <a:r>
              <a:rPr lang="en-US" dirty="0" err="1"/>
              <a:t>rERP</a:t>
            </a:r>
            <a:r>
              <a:rPr lang="en-US" dirty="0"/>
              <a:t> analysis</a:t>
            </a:r>
          </a:p>
          <a:p>
            <a:r>
              <a:rPr lang="en-US" dirty="0"/>
              <a:t> Benefits of RIDE</a:t>
            </a:r>
          </a:p>
          <a:p>
            <a:pPr lvl="1"/>
            <a:r>
              <a:rPr lang="en-US" dirty="0"/>
              <a:t> Time jittered components</a:t>
            </a:r>
          </a:p>
          <a:p>
            <a:r>
              <a:rPr lang="en-US" dirty="0"/>
              <a:t> Benefits of UNFOLD</a:t>
            </a:r>
          </a:p>
          <a:p>
            <a:pPr lvl="1"/>
            <a:r>
              <a:rPr lang="en-US" dirty="0"/>
              <a:t> One step overlap correction</a:t>
            </a:r>
          </a:p>
          <a:p>
            <a:pPr lvl="1"/>
            <a:r>
              <a:rPr lang="en-US" dirty="0"/>
              <a:t> Easy inclusion of Covariates</a:t>
            </a:r>
          </a:p>
          <a:p>
            <a:pPr lvl="1"/>
            <a:r>
              <a:rPr lang="en-US" dirty="0"/>
              <a:t> In active development (last commit 4 days ago 22.03.25)</a:t>
            </a:r>
          </a:p>
        </p:txBody>
      </p:sp>
      <p:pic>
        <p:nvPicPr>
          <p:cNvPr id="5" name="Grafik 4">
            <a:extLst>
              <a:ext uri="{FF2B5EF4-FFF2-40B4-BE49-F238E27FC236}">
                <a16:creationId xmlns:a16="http://schemas.microsoft.com/office/drawing/2014/main" id="{F6B86C4E-F936-405D-8F81-E309B4918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34" y="952378"/>
            <a:ext cx="3263352" cy="952804"/>
          </a:xfrm>
          <a:prstGeom prst="rect">
            <a:avLst/>
          </a:prstGeom>
        </p:spPr>
      </p:pic>
    </p:spTree>
    <p:extLst>
      <p:ext uri="{BB962C8B-B14F-4D97-AF65-F5344CB8AC3E}">
        <p14:creationId xmlns:p14="http://schemas.microsoft.com/office/powerpoint/2010/main" val="282663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Introduction</a:t>
            </a:r>
            <a:endParaRPr lang="de-DE" dirty="0"/>
          </a:p>
        </p:txBody>
      </p:sp>
      <p:sp>
        <p:nvSpPr>
          <p:cNvPr id="4" name="Text Placeholder 3"/>
          <p:cNvSpPr>
            <a:spLocks noGrp="1"/>
          </p:cNvSpPr>
          <p:nvPr>
            <p:ph type="body" sz="quarter" idx="13"/>
          </p:nvPr>
        </p:nvSpPr>
        <p:spPr/>
        <p:txBody>
          <a:bodyPr/>
          <a:lstStyle/>
          <a:p>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5202759" cy="4562463"/>
          </a:xfrm>
        </p:spPr>
        <p:txBody>
          <a:bodyPr>
            <a:normAutofit/>
          </a:bodyPr>
          <a:lstStyle/>
          <a:p>
            <a:r>
              <a:rPr lang="en-US" dirty="0"/>
              <a:t> Electroencephalogram (EEG) </a:t>
            </a:r>
            <a:br>
              <a:rPr lang="en-US" dirty="0"/>
            </a:br>
            <a:r>
              <a:rPr lang="en-US" dirty="0"/>
              <a:t>	to gather data during an experiment</a:t>
            </a:r>
          </a:p>
          <a:p>
            <a:r>
              <a:rPr lang="en-US" dirty="0"/>
              <a:t> Event related potentials (ERP)</a:t>
            </a:r>
            <a:br>
              <a:rPr lang="en-US" dirty="0"/>
            </a:br>
            <a:r>
              <a:rPr lang="en-US" dirty="0"/>
              <a:t>	to analyze EEG data and identify components</a:t>
            </a:r>
          </a:p>
          <a:p>
            <a:r>
              <a:rPr lang="en-US" dirty="0"/>
              <a:t> Problem with time jittered components</a:t>
            </a:r>
          </a:p>
          <a:p>
            <a:pPr lvl="1"/>
            <a:r>
              <a:rPr lang="en-US" dirty="0"/>
              <a:t> “Smearing” on the ERP</a:t>
            </a:r>
          </a:p>
        </p:txBody>
      </p:sp>
      <p:pic>
        <p:nvPicPr>
          <p:cNvPr id="6" name="Grafik 5">
            <a:extLst>
              <a:ext uri="{FF2B5EF4-FFF2-40B4-BE49-F238E27FC236}">
                <a16:creationId xmlns:a16="http://schemas.microsoft.com/office/drawing/2014/main" id="{2DDA0F5C-4E23-4509-A7D9-17A7DC9A3BB9}"/>
              </a:ext>
            </a:extLst>
          </p:cNvPr>
          <p:cNvPicPr>
            <a:picLocks noChangeAspect="1"/>
          </p:cNvPicPr>
          <p:nvPr/>
        </p:nvPicPr>
        <p:blipFill rotWithShape="1">
          <a:blip r:embed="rId3">
            <a:extLst>
              <a:ext uri="{28A0092B-C50C-407E-A947-70E740481C1C}">
                <a14:useLocalDpi xmlns:a14="http://schemas.microsoft.com/office/drawing/2010/main" val="0"/>
              </a:ext>
            </a:extLst>
          </a:blip>
          <a:srcRect r="6350"/>
          <a:stretch/>
        </p:blipFill>
        <p:spPr>
          <a:xfrm>
            <a:off x="5688821" y="461575"/>
            <a:ext cx="3275115" cy="4562462"/>
          </a:xfrm>
          <a:prstGeom prst="rect">
            <a:avLst/>
          </a:prstGeom>
        </p:spPr>
      </p:pic>
      <p:sp>
        <p:nvSpPr>
          <p:cNvPr id="5" name="Textfeld 4">
            <a:extLst>
              <a:ext uri="{FF2B5EF4-FFF2-40B4-BE49-F238E27FC236}">
                <a16:creationId xmlns:a16="http://schemas.microsoft.com/office/drawing/2014/main" id="{EDCADA24-2F08-4E5B-A0F9-25E0DE2AFCAF}"/>
              </a:ext>
            </a:extLst>
          </p:cNvPr>
          <p:cNvSpPr txBox="1"/>
          <p:nvPr/>
        </p:nvSpPr>
        <p:spPr>
          <a:xfrm>
            <a:off x="6654801" y="4952194"/>
            <a:ext cx="1819876" cy="308418"/>
          </a:xfrm>
          <a:prstGeom prst="rect">
            <a:avLst/>
          </a:prstGeom>
          <a:noFill/>
        </p:spPr>
        <p:txBody>
          <a:bodyPr wrap="square" rtlCol="0">
            <a:spAutoFit/>
          </a:bodyPr>
          <a:lstStyle/>
          <a:p>
            <a:r>
              <a:rPr lang="de-DE" dirty="0" err="1"/>
              <a:t>Reproduced</a:t>
            </a:r>
            <a:r>
              <a:rPr lang="de-DE" dirty="0"/>
              <a:t> </a:t>
            </a:r>
            <a:r>
              <a:rPr lang="de-DE" dirty="0" err="1"/>
              <a:t>from</a:t>
            </a:r>
            <a:r>
              <a:rPr lang="de-DE" dirty="0"/>
              <a:t> [2]</a:t>
            </a:r>
          </a:p>
        </p:txBody>
      </p:sp>
    </p:spTree>
    <p:extLst>
      <p:ext uri="{BB962C8B-B14F-4D97-AF65-F5344CB8AC3E}">
        <p14:creationId xmlns:p14="http://schemas.microsoft.com/office/powerpoint/2010/main" val="281878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UnfoldRIDE</a:t>
            </a:r>
            <a:r>
              <a:rPr lang="de-DE" dirty="0"/>
              <a:t> Implementation</a:t>
            </a:r>
          </a:p>
        </p:txBody>
      </p:sp>
      <p:sp>
        <p:nvSpPr>
          <p:cNvPr id="4" name="Text Placeholder 3"/>
          <p:cNvSpPr>
            <a:spLocks noGrp="1"/>
          </p:cNvSpPr>
          <p:nvPr>
            <p:ph type="body" sz="quarter" idx="13"/>
          </p:nvPr>
        </p:nvSpPr>
        <p:spPr/>
        <p:txBody>
          <a:bodyPr/>
          <a:lstStyle/>
          <a:p>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6058785" cy="4562463"/>
          </a:xfrm>
        </p:spPr>
        <p:txBody>
          <a:bodyPr>
            <a:normAutofit/>
          </a:bodyPr>
          <a:lstStyle/>
          <a:p>
            <a:r>
              <a:rPr lang="en-US" dirty="0"/>
              <a:t> Original Intention was to translate </a:t>
            </a:r>
            <a:r>
              <a:rPr lang="en-US" dirty="0" err="1"/>
              <a:t>matlab</a:t>
            </a:r>
            <a:r>
              <a:rPr lang="en-US" dirty="0"/>
              <a:t> RIDE</a:t>
            </a:r>
          </a:p>
          <a:p>
            <a:pPr lvl="1"/>
            <a:r>
              <a:rPr lang="en-US" dirty="0"/>
              <a:t>Scrapped due to poor code quality</a:t>
            </a:r>
          </a:p>
          <a:p>
            <a:r>
              <a:rPr lang="en-US" dirty="0"/>
              <a:t> Reimplementation of RIDE as an Unfold Module</a:t>
            </a:r>
          </a:p>
          <a:p>
            <a:pPr lvl="1"/>
            <a:r>
              <a:rPr lang="en-US" dirty="0"/>
              <a:t> </a:t>
            </a:r>
            <a:r>
              <a:rPr lang="en-US" dirty="0" err="1"/>
              <a:t>ClassicRIDE</a:t>
            </a:r>
            <a:r>
              <a:rPr lang="en-US" dirty="0"/>
              <a:t> – reproducing RIDE in Julia</a:t>
            </a:r>
          </a:p>
          <a:p>
            <a:pPr lvl="1"/>
            <a:r>
              <a:rPr lang="en-US" dirty="0"/>
              <a:t> </a:t>
            </a:r>
            <a:r>
              <a:rPr lang="en-US" dirty="0" err="1"/>
              <a:t>UnfoldRIDE</a:t>
            </a:r>
            <a:r>
              <a:rPr lang="en-US" dirty="0"/>
              <a:t> – using Unfold deconvolution</a:t>
            </a:r>
          </a:p>
          <a:p>
            <a:r>
              <a:rPr lang="en-US" dirty="0"/>
              <a:t> Implementation of additional features</a:t>
            </a:r>
          </a:p>
          <a:p>
            <a:pPr lvl="1"/>
            <a:r>
              <a:rPr lang="en-US" dirty="0"/>
              <a:t> </a:t>
            </a:r>
            <a:r>
              <a:rPr lang="en-US" dirty="0" err="1"/>
              <a:t>Heuristcs</a:t>
            </a:r>
            <a:endParaRPr lang="en-US" dirty="0"/>
          </a:p>
          <a:p>
            <a:pPr lvl="1"/>
            <a:r>
              <a:rPr lang="en-US" dirty="0"/>
              <a:t> Filtering</a:t>
            </a:r>
          </a:p>
        </p:txBody>
      </p:sp>
      <p:pic>
        <p:nvPicPr>
          <p:cNvPr id="9" name="Grafik 8">
            <a:extLst>
              <a:ext uri="{FF2B5EF4-FFF2-40B4-BE49-F238E27FC236}">
                <a16:creationId xmlns:a16="http://schemas.microsoft.com/office/drawing/2014/main" id="{80E0CDD7-9F40-45E9-A6C0-1C0804BB1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058" y="4417855"/>
            <a:ext cx="4666188" cy="729738"/>
          </a:xfrm>
          <a:prstGeom prst="rect">
            <a:avLst/>
          </a:prstGeom>
        </p:spPr>
      </p:pic>
    </p:spTree>
    <p:extLst>
      <p:ext uri="{BB962C8B-B14F-4D97-AF65-F5344CB8AC3E}">
        <p14:creationId xmlns:p14="http://schemas.microsoft.com/office/powerpoint/2010/main" val="484254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Simulated</a:t>
            </a:r>
            <a:r>
              <a:rPr lang="de-DE" dirty="0"/>
              <a:t> </a:t>
            </a:r>
            <a:r>
              <a:rPr lang="de-DE" dirty="0" err="1"/>
              <a:t>Results</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5A3DA12D-D251-4279-A22B-56FA681535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9491" y="753142"/>
            <a:ext cx="7705017" cy="3852508"/>
          </a:xfrm>
        </p:spPr>
      </p:pic>
    </p:spTree>
    <p:extLst>
      <p:ext uri="{BB962C8B-B14F-4D97-AF65-F5344CB8AC3E}">
        <p14:creationId xmlns:p14="http://schemas.microsoft.com/office/powerpoint/2010/main" val="388303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Real </a:t>
            </a:r>
            <a:r>
              <a:rPr lang="de-DE" dirty="0" err="1"/>
              <a:t>Results</a:t>
            </a:r>
            <a:endParaRPr lang="de-DE" dirty="0"/>
          </a:p>
        </p:txBody>
      </p:sp>
      <p:sp>
        <p:nvSpPr>
          <p:cNvPr id="4" name="Text Placeholder 3"/>
          <p:cNvSpPr>
            <a:spLocks noGrp="1"/>
          </p:cNvSpPr>
          <p:nvPr>
            <p:ph type="body" sz="quarter" idx="13"/>
          </p:nvPr>
        </p:nvSpPr>
        <p:spPr/>
        <p:txBody>
          <a:bodyPr/>
          <a:lstStyle/>
          <a:p>
            <a:endParaRPr lang="de-DE" dirty="0"/>
          </a:p>
        </p:txBody>
      </p:sp>
      <p:pic>
        <p:nvPicPr>
          <p:cNvPr id="6" name="Grafik 5">
            <a:extLst>
              <a:ext uri="{FF2B5EF4-FFF2-40B4-BE49-F238E27FC236}">
                <a16:creationId xmlns:a16="http://schemas.microsoft.com/office/drawing/2014/main" id="{5F681319-4AE2-43A8-91B0-0027D96F5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8" y="676326"/>
            <a:ext cx="7979343" cy="3989672"/>
          </a:xfrm>
          <a:prstGeom prst="rect">
            <a:avLst/>
          </a:prstGeom>
        </p:spPr>
      </p:pic>
    </p:spTree>
    <p:extLst>
      <p:ext uri="{BB962C8B-B14F-4D97-AF65-F5344CB8AC3E}">
        <p14:creationId xmlns:p14="http://schemas.microsoft.com/office/powerpoint/2010/main" val="2539117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AE4E9-CD89-4FB9-B42E-9E9737DBA6EE}"/>
              </a:ext>
            </a:extLst>
          </p:cNvPr>
          <p:cNvSpPr>
            <a:spLocks noGrp="1"/>
          </p:cNvSpPr>
          <p:nvPr>
            <p:ph type="title"/>
          </p:nvPr>
        </p:nvSpPr>
        <p:spPr/>
        <p:txBody>
          <a:bodyPr>
            <a:normAutofit fontScale="90000"/>
          </a:bodyPr>
          <a:lstStyle/>
          <a:p>
            <a:r>
              <a:rPr lang="de-DE" dirty="0"/>
              <a:t>Performance</a:t>
            </a:r>
          </a:p>
        </p:txBody>
      </p:sp>
      <p:sp>
        <p:nvSpPr>
          <p:cNvPr id="3" name="Textplatzhalter 2">
            <a:extLst>
              <a:ext uri="{FF2B5EF4-FFF2-40B4-BE49-F238E27FC236}">
                <a16:creationId xmlns:a16="http://schemas.microsoft.com/office/drawing/2014/main" id="{F62331D1-8933-4DA4-9645-E85F814C7333}"/>
              </a:ext>
            </a:extLst>
          </p:cNvPr>
          <p:cNvSpPr>
            <a:spLocks noGrp="1"/>
          </p:cNvSpPr>
          <p:nvPr>
            <p:ph type="body" sz="quarter" idx="13"/>
          </p:nvPr>
        </p:nvSpPr>
        <p:spPr/>
        <p:txBody>
          <a:bodyPr/>
          <a:lstStyle/>
          <a:p>
            <a:endParaRPr lang="de-DE"/>
          </a:p>
        </p:txBody>
      </p:sp>
      <p:sp>
        <p:nvSpPr>
          <p:cNvPr id="4" name="Content Placeholder 6">
            <a:extLst>
              <a:ext uri="{FF2B5EF4-FFF2-40B4-BE49-F238E27FC236}">
                <a16:creationId xmlns:a16="http://schemas.microsoft.com/office/drawing/2014/main" id="{C4705E7A-DF4D-4DC3-A8E1-FBD09FA04064}"/>
              </a:ext>
            </a:extLst>
          </p:cNvPr>
          <p:cNvSpPr txBox="1">
            <a:spLocks/>
          </p:cNvSpPr>
          <p:nvPr/>
        </p:nvSpPr>
        <p:spPr>
          <a:xfrm>
            <a:off x="389149" y="585131"/>
            <a:ext cx="6058785" cy="640420"/>
          </a:xfrm>
          <a:prstGeom prst="rect">
            <a:avLst/>
          </a:prstGeom>
        </p:spPr>
        <p:txBody>
          <a:bodyPr>
            <a:normAutofit/>
          </a:bodyPr>
          <a:lstStyle>
            <a:lvl1pPr marL="90406" indent="-90406" algn="l" defTabSz="361622"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17" indent="-90406" algn="l" defTabSz="361622"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27" indent="-90406" algn="l" defTabSz="361622"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38"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49"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6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27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081"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89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a:lstStyle>
          <a:p>
            <a:pPr lvl="1"/>
            <a:r>
              <a:rPr lang="en-US" sz="1800" dirty="0"/>
              <a:t> Single Channel on Simulated Data</a:t>
            </a:r>
          </a:p>
        </p:txBody>
      </p:sp>
      <p:pic>
        <p:nvPicPr>
          <p:cNvPr id="6" name="Grafik 5">
            <a:extLst>
              <a:ext uri="{FF2B5EF4-FFF2-40B4-BE49-F238E27FC236}">
                <a16:creationId xmlns:a16="http://schemas.microsoft.com/office/drawing/2014/main" id="{0E5E2369-91CC-4E7E-BB05-FB073D39967B}"/>
              </a:ext>
            </a:extLst>
          </p:cNvPr>
          <p:cNvPicPr>
            <a:picLocks noChangeAspect="1"/>
          </p:cNvPicPr>
          <p:nvPr/>
        </p:nvPicPr>
        <p:blipFill>
          <a:blip r:embed="rId2"/>
          <a:stretch>
            <a:fillRect/>
          </a:stretch>
        </p:blipFill>
        <p:spPr>
          <a:xfrm>
            <a:off x="761066" y="958740"/>
            <a:ext cx="5314950" cy="1634571"/>
          </a:xfrm>
          <a:prstGeom prst="rect">
            <a:avLst/>
          </a:prstGeom>
        </p:spPr>
      </p:pic>
      <p:sp>
        <p:nvSpPr>
          <p:cNvPr id="8" name="Content Placeholder 6">
            <a:extLst>
              <a:ext uri="{FF2B5EF4-FFF2-40B4-BE49-F238E27FC236}">
                <a16:creationId xmlns:a16="http://schemas.microsoft.com/office/drawing/2014/main" id="{7713C9D9-7A4B-43BC-8D6F-CA73080D2CFB}"/>
              </a:ext>
            </a:extLst>
          </p:cNvPr>
          <p:cNvSpPr txBox="1">
            <a:spLocks/>
          </p:cNvSpPr>
          <p:nvPr/>
        </p:nvSpPr>
        <p:spPr>
          <a:xfrm>
            <a:off x="389148" y="2857500"/>
            <a:ext cx="6058785" cy="2159000"/>
          </a:xfrm>
          <a:prstGeom prst="rect">
            <a:avLst/>
          </a:prstGeom>
        </p:spPr>
        <p:txBody>
          <a:bodyPr>
            <a:normAutofit/>
          </a:bodyPr>
          <a:lstStyle>
            <a:lvl1pPr marL="90406" indent="-90406" algn="l" defTabSz="361622"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17" indent="-90406" algn="l" defTabSz="361622"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27" indent="-90406" algn="l" defTabSz="361622"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38"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49"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6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27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081"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89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a:lstStyle>
          <a:p>
            <a:pPr lvl="1"/>
            <a:r>
              <a:rPr lang="en-US" sz="1800" dirty="0"/>
              <a:t> Multi Channel on Real Data</a:t>
            </a:r>
          </a:p>
          <a:p>
            <a:pPr lvl="2"/>
            <a:r>
              <a:rPr lang="en-US" sz="1642" dirty="0" err="1"/>
              <a:t>UnfoldRIDE</a:t>
            </a:r>
            <a:r>
              <a:rPr lang="en-US" sz="1642" dirty="0"/>
              <a:t>: 186,119 s</a:t>
            </a:r>
          </a:p>
          <a:p>
            <a:pPr lvl="2"/>
            <a:r>
              <a:rPr lang="en-US" sz="1642" dirty="0" err="1"/>
              <a:t>MatlabRIDE</a:t>
            </a:r>
            <a:r>
              <a:rPr lang="en-US" sz="1642" dirty="0"/>
              <a:t>: 35,634 s</a:t>
            </a:r>
          </a:p>
        </p:txBody>
      </p:sp>
    </p:spTree>
    <p:extLst>
      <p:ext uri="{BB962C8B-B14F-4D97-AF65-F5344CB8AC3E}">
        <p14:creationId xmlns:p14="http://schemas.microsoft.com/office/powerpoint/2010/main" val="485015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20F64-5C7C-48AB-A151-7A1D69F693BF}"/>
              </a:ext>
            </a:extLst>
          </p:cNvPr>
          <p:cNvSpPr>
            <a:spLocks noGrp="1"/>
          </p:cNvSpPr>
          <p:nvPr>
            <p:ph type="title"/>
          </p:nvPr>
        </p:nvSpPr>
        <p:spPr/>
        <p:txBody>
          <a:bodyPr>
            <a:normAutofit fontScale="90000"/>
          </a:bodyPr>
          <a:lstStyle/>
          <a:p>
            <a:r>
              <a:rPr lang="de-DE" dirty="0" err="1"/>
              <a:t>Discussion</a:t>
            </a:r>
            <a:endParaRPr lang="de-DE" dirty="0"/>
          </a:p>
        </p:txBody>
      </p:sp>
      <p:sp>
        <p:nvSpPr>
          <p:cNvPr id="3" name="Textplatzhalter 2">
            <a:extLst>
              <a:ext uri="{FF2B5EF4-FFF2-40B4-BE49-F238E27FC236}">
                <a16:creationId xmlns:a16="http://schemas.microsoft.com/office/drawing/2014/main" id="{23A1ABB5-2884-4B44-AEF5-2B87F2089ECE}"/>
              </a:ext>
            </a:extLst>
          </p:cNvPr>
          <p:cNvSpPr>
            <a:spLocks noGrp="1"/>
          </p:cNvSpPr>
          <p:nvPr>
            <p:ph type="body" sz="quarter" idx="13"/>
          </p:nvPr>
        </p:nvSpPr>
        <p:spPr/>
        <p:txBody>
          <a:bodyPr/>
          <a:lstStyle/>
          <a:p>
            <a:endParaRPr lang="de-DE"/>
          </a:p>
        </p:txBody>
      </p:sp>
      <p:sp>
        <p:nvSpPr>
          <p:cNvPr id="4" name="Content Placeholder 6">
            <a:extLst>
              <a:ext uri="{FF2B5EF4-FFF2-40B4-BE49-F238E27FC236}">
                <a16:creationId xmlns:a16="http://schemas.microsoft.com/office/drawing/2014/main" id="{B5F84D28-8B4E-426A-A09D-ACAB79875D94}"/>
              </a:ext>
            </a:extLst>
          </p:cNvPr>
          <p:cNvSpPr txBox="1">
            <a:spLocks/>
          </p:cNvSpPr>
          <p:nvPr/>
        </p:nvSpPr>
        <p:spPr>
          <a:xfrm>
            <a:off x="389149" y="585130"/>
            <a:ext cx="6058785" cy="4562463"/>
          </a:xfrm>
          <a:prstGeom prst="rect">
            <a:avLst/>
          </a:prstGeom>
        </p:spPr>
        <p:txBody>
          <a:bodyPr>
            <a:normAutofit/>
          </a:bodyPr>
          <a:lstStyle>
            <a:lvl1pPr marL="90406" indent="-90406" algn="l" defTabSz="361622" rtl="0" eaLnBrk="1" latinLnBrk="0" hangingPunct="1">
              <a:lnSpc>
                <a:spcPct val="90000"/>
              </a:lnSpc>
              <a:spcBef>
                <a:spcPts val="395"/>
              </a:spcBef>
              <a:buFont typeface="Arial" panose="020B0604020202020204" pitchFamily="34" charset="0"/>
              <a:buChar char="•"/>
              <a:defRPr sz="1108" kern="1200">
                <a:solidFill>
                  <a:schemeClr val="tx1"/>
                </a:solidFill>
                <a:latin typeface="HelveticaNeueLT Pro 45 Lt" panose="020B0403020202020204" pitchFamily="34" charset="0"/>
                <a:ea typeface="+mn-ea"/>
                <a:cs typeface="+mn-cs"/>
              </a:defRPr>
            </a:lvl1pPr>
            <a:lvl2pPr marL="271217" indent="-90406" algn="l" defTabSz="361622" rtl="0" eaLnBrk="1" latinLnBrk="0" hangingPunct="1">
              <a:lnSpc>
                <a:spcPct val="90000"/>
              </a:lnSpc>
              <a:spcBef>
                <a:spcPts val="198"/>
              </a:spcBef>
              <a:buFont typeface="Arial" panose="020B0604020202020204" pitchFamily="34" charset="0"/>
              <a:buChar char="•"/>
              <a:defRPr sz="949" kern="1200">
                <a:solidFill>
                  <a:schemeClr val="tx1"/>
                </a:solidFill>
                <a:latin typeface="HelveticaNeueLT Pro 45 Lt" panose="020B0403020202020204" pitchFamily="34" charset="0"/>
                <a:ea typeface="+mn-ea"/>
                <a:cs typeface="+mn-cs"/>
              </a:defRPr>
            </a:lvl2pPr>
            <a:lvl3pPr marL="452027" indent="-90406" algn="l" defTabSz="361622" rtl="0" eaLnBrk="1" latinLnBrk="0" hangingPunct="1">
              <a:lnSpc>
                <a:spcPct val="90000"/>
              </a:lnSpc>
              <a:spcBef>
                <a:spcPts val="198"/>
              </a:spcBef>
              <a:buFont typeface="Arial" panose="020B0604020202020204" pitchFamily="34" charset="0"/>
              <a:buChar char="•"/>
              <a:defRPr sz="791" kern="1200">
                <a:solidFill>
                  <a:schemeClr val="tx1"/>
                </a:solidFill>
                <a:latin typeface="HelveticaNeueLT Pro 45 Lt" panose="020B0403020202020204" pitchFamily="34" charset="0"/>
                <a:ea typeface="+mn-ea"/>
                <a:cs typeface="+mn-cs"/>
              </a:defRPr>
            </a:lvl3pPr>
            <a:lvl4pPr marL="632838"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4pPr>
            <a:lvl5pPr marL="813649"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HelveticaNeueLT Pro 45 Lt" panose="020B0403020202020204" pitchFamily="34" charset="0"/>
                <a:ea typeface="+mn-ea"/>
                <a:cs typeface="+mn-cs"/>
              </a:defRPr>
            </a:lvl5pPr>
            <a:lvl6pPr marL="99446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6pPr>
            <a:lvl7pPr marL="117527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7pPr>
            <a:lvl8pPr marL="1356081"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8pPr>
            <a:lvl9pPr marL="1536890" indent="-90406" algn="l" defTabSz="361622" rtl="0" eaLnBrk="1" latinLnBrk="0" hangingPunct="1">
              <a:lnSpc>
                <a:spcPct val="90000"/>
              </a:lnSpc>
              <a:spcBef>
                <a:spcPts val="198"/>
              </a:spcBef>
              <a:buFont typeface="Arial" panose="020B0604020202020204" pitchFamily="34" charset="0"/>
              <a:buChar char="•"/>
              <a:defRPr sz="712" kern="1200">
                <a:solidFill>
                  <a:schemeClr val="tx1"/>
                </a:solidFill>
                <a:latin typeface="+mn-lt"/>
                <a:ea typeface="+mn-ea"/>
                <a:cs typeface="+mn-cs"/>
              </a:defRPr>
            </a:lvl9pPr>
          </a:lstStyle>
          <a:p>
            <a:r>
              <a:rPr lang="en-US" sz="1800" dirty="0"/>
              <a:t> Limitations</a:t>
            </a:r>
          </a:p>
          <a:p>
            <a:pPr lvl="1"/>
            <a:r>
              <a:rPr lang="en-US" sz="1641" dirty="0"/>
              <a:t> Unexplained Differences between </a:t>
            </a:r>
            <a:r>
              <a:rPr lang="en-US" sz="1641" dirty="0" err="1"/>
              <a:t>matlab</a:t>
            </a:r>
            <a:r>
              <a:rPr lang="en-US" sz="1641" dirty="0"/>
              <a:t> and classic</a:t>
            </a:r>
          </a:p>
          <a:p>
            <a:pPr lvl="1"/>
            <a:r>
              <a:rPr lang="en-US" sz="1641" dirty="0"/>
              <a:t> Lack of performance optimization</a:t>
            </a:r>
          </a:p>
          <a:p>
            <a:r>
              <a:rPr lang="en-US" sz="1800" dirty="0"/>
              <a:t> Future Work:</a:t>
            </a:r>
          </a:p>
          <a:p>
            <a:pPr lvl="1"/>
            <a:r>
              <a:rPr lang="en-US" sz="1640" dirty="0"/>
              <a:t> Expand data simulation and evaluation</a:t>
            </a:r>
          </a:p>
          <a:p>
            <a:pPr lvl="1"/>
            <a:r>
              <a:rPr lang="en-US" sz="1640" dirty="0"/>
              <a:t> Evaluate on additional real world datasets</a:t>
            </a:r>
          </a:p>
          <a:p>
            <a:pPr lvl="1"/>
            <a:r>
              <a:rPr lang="en-US" sz="1640" dirty="0"/>
              <a:t> Find a better solution for multi channel C latencies</a:t>
            </a:r>
            <a:endParaRPr lang="en-US" sz="1959" dirty="0"/>
          </a:p>
        </p:txBody>
      </p:sp>
    </p:spTree>
    <p:extLst>
      <p:ext uri="{BB962C8B-B14F-4D97-AF65-F5344CB8AC3E}">
        <p14:creationId xmlns:p14="http://schemas.microsoft.com/office/powerpoint/2010/main" val="1700512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Sources</a:t>
            </a:r>
          </a:p>
        </p:txBody>
      </p:sp>
      <p:sp>
        <p:nvSpPr>
          <p:cNvPr id="4" name="Text Placeholder 3"/>
          <p:cNvSpPr>
            <a:spLocks noGrp="1"/>
          </p:cNvSpPr>
          <p:nvPr>
            <p:ph type="body" sz="quarter" idx="13"/>
          </p:nvPr>
        </p:nvSpPr>
        <p:spPr/>
        <p:txBody>
          <a:bodyPr/>
          <a:lstStyle/>
          <a:p>
            <a:r>
              <a:rPr lang="de-DE" dirty="0" err="1"/>
              <a:t>Conclusion</a:t>
            </a:r>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6058785" cy="4562463"/>
          </a:xfrm>
        </p:spPr>
        <p:txBody>
          <a:bodyPr>
            <a:normAutofit/>
          </a:bodyPr>
          <a:lstStyle/>
          <a:p>
            <a:pPr marL="342900" indent="-342900">
              <a:buFont typeface="+mj-lt"/>
              <a:buAutoNum type="arabicParenBoth"/>
            </a:pPr>
            <a:r>
              <a:rPr lang="de-DE" sz="600" b="0" i="0" dirty="0" err="1">
                <a:solidFill>
                  <a:srgbClr val="222222"/>
                </a:solidFill>
                <a:effectLst/>
                <a:latin typeface="Arial" panose="020B0604020202020204" pitchFamily="34" charset="0"/>
              </a:rPr>
              <a:t>Ouyang</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Guang</a:t>
            </a:r>
            <a:r>
              <a:rPr lang="de-DE" sz="600" b="0" i="0" dirty="0">
                <a:solidFill>
                  <a:srgbClr val="222222"/>
                </a:solidFill>
                <a:effectLst/>
                <a:latin typeface="Arial" panose="020B0604020202020204" pitchFamily="34" charset="0"/>
              </a:rPr>
              <a:t>, Grit </a:t>
            </a:r>
            <a:r>
              <a:rPr lang="de-DE" sz="600" b="0" i="0" dirty="0" err="1">
                <a:solidFill>
                  <a:srgbClr val="222222"/>
                </a:solidFill>
                <a:effectLst/>
                <a:latin typeface="Arial" panose="020B0604020202020204" pitchFamily="34" charset="0"/>
              </a:rPr>
              <a:t>Herzmann</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Changsong</a:t>
            </a:r>
            <a:r>
              <a:rPr lang="de-DE" sz="600" b="0" i="0" dirty="0">
                <a:solidFill>
                  <a:srgbClr val="222222"/>
                </a:solidFill>
                <a:effectLst/>
                <a:latin typeface="Arial" panose="020B0604020202020204" pitchFamily="34" charset="0"/>
              </a:rPr>
              <a:t> Zhou, and Werner Sommer. "</a:t>
            </a:r>
            <a:r>
              <a:rPr lang="de-DE" sz="600" b="0" i="0" dirty="0" err="1">
                <a:solidFill>
                  <a:srgbClr val="222222"/>
                </a:solidFill>
                <a:effectLst/>
                <a:latin typeface="Arial" panose="020B0604020202020204" pitchFamily="34" charset="0"/>
              </a:rPr>
              <a:t>Residue</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iteration</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decomposition</a:t>
            </a:r>
            <a:r>
              <a:rPr lang="de-DE" sz="600" b="0" i="0" dirty="0">
                <a:solidFill>
                  <a:srgbClr val="222222"/>
                </a:solidFill>
                <a:effectLst/>
                <a:latin typeface="Arial" panose="020B0604020202020204" pitchFamily="34" charset="0"/>
              </a:rPr>
              <a:t> (RIDE): A </a:t>
            </a:r>
            <a:r>
              <a:rPr lang="de-DE" sz="600" b="0" i="0" dirty="0" err="1">
                <a:solidFill>
                  <a:srgbClr val="222222"/>
                </a:solidFill>
                <a:effectLst/>
                <a:latin typeface="Arial" panose="020B0604020202020204" pitchFamily="34" charset="0"/>
              </a:rPr>
              <a:t>new</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method</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to</a:t>
            </a:r>
            <a:r>
              <a:rPr lang="de-DE" sz="600" b="0" i="0" dirty="0">
                <a:solidFill>
                  <a:srgbClr val="222222"/>
                </a:solidFill>
                <a:effectLst/>
                <a:latin typeface="Arial" panose="020B0604020202020204" pitchFamily="34" charset="0"/>
              </a:rPr>
              <a:t> separate ERP </a:t>
            </a:r>
            <a:r>
              <a:rPr lang="de-DE" sz="600" b="0" i="0" dirty="0" err="1">
                <a:solidFill>
                  <a:srgbClr val="222222"/>
                </a:solidFill>
                <a:effectLst/>
                <a:latin typeface="Arial" panose="020B0604020202020204" pitchFamily="34" charset="0"/>
              </a:rPr>
              <a:t>components</a:t>
            </a:r>
            <a:r>
              <a:rPr lang="de-DE" sz="600" b="0" i="0" dirty="0">
                <a:solidFill>
                  <a:srgbClr val="222222"/>
                </a:solidFill>
                <a:effectLst/>
                <a:latin typeface="Arial" panose="020B0604020202020204" pitchFamily="34" charset="0"/>
              </a:rPr>
              <a:t> on </a:t>
            </a:r>
            <a:r>
              <a:rPr lang="de-DE" sz="600" b="0" i="0" dirty="0" err="1">
                <a:solidFill>
                  <a:srgbClr val="222222"/>
                </a:solidFill>
                <a:effectLst/>
                <a:latin typeface="Arial" panose="020B0604020202020204" pitchFamily="34" charset="0"/>
              </a:rPr>
              <a:t>the</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basis</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of</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latency</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variability</a:t>
            </a:r>
            <a:r>
              <a:rPr lang="de-DE" sz="600" b="0" i="0" dirty="0">
                <a:solidFill>
                  <a:srgbClr val="222222"/>
                </a:solidFill>
                <a:effectLst/>
                <a:latin typeface="Arial" panose="020B0604020202020204" pitchFamily="34" charset="0"/>
              </a:rPr>
              <a:t> in </a:t>
            </a:r>
            <a:r>
              <a:rPr lang="de-DE" sz="600" b="0" i="0" dirty="0" err="1">
                <a:solidFill>
                  <a:srgbClr val="222222"/>
                </a:solidFill>
                <a:effectLst/>
                <a:latin typeface="Arial" panose="020B0604020202020204" pitchFamily="34" charset="0"/>
              </a:rPr>
              <a:t>single</a:t>
            </a:r>
            <a:r>
              <a:rPr lang="de-DE" sz="600" b="0" i="0" dirty="0">
                <a:solidFill>
                  <a:srgbClr val="222222"/>
                </a:solidFill>
                <a:effectLst/>
                <a:latin typeface="Arial" panose="020B0604020202020204" pitchFamily="34" charset="0"/>
              </a:rPr>
              <a:t> </a:t>
            </a:r>
            <a:r>
              <a:rPr lang="de-DE" sz="600" b="0" i="0" dirty="0" err="1">
                <a:solidFill>
                  <a:srgbClr val="222222"/>
                </a:solidFill>
                <a:effectLst/>
                <a:latin typeface="Arial" panose="020B0604020202020204" pitchFamily="34" charset="0"/>
              </a:rPr>
              <a:t>trials</a:t>
            </a:r>
            <a:r>
              <a:rPr lang="de-DE" sz="600" b="0" i="0" dirty="0">
                <a:solidFill>
                  <a:srgbClr val="222222"/>
                </a:solidFill>
                <a:effectLst/>
                <a:latin typeface="Arial" panose="020B0604020202020204" pitchFamily="34" charset="0"/>
              </a:rPr>
              <a:t>." </a:t>
            </a:r>
            <a:r>
              <a:rPr lang="de-DE" sz="600" b="0" i="1" dirty="0" err="1">
                <a:solidFill>
                  <a:srgbClr val="222222"/>
                </a:solidFill>
                <a:effectLst/>
                <a:latin typeface="Arial" panose="020B0604020202020204" pitchFamily="34" charset="0"/>
              </a:rPr>
              <a:t>Psychophysiology</a:t>
            </a:r>
            <a:r>
              <a:rPr lang="de-DE" sz="600" b="0" i="0" dirty="0">
                <a:solidFill>
                  <a:srgbClr val="222222"/>
                </a:solidFill>
                <a:effectLst/>
                <a:latin typeface="Arial" panose="020B0604020202020204" pitchFamily="34" charset="0"/>
              </a:rPr>
              <a:t> 48, </a:t>
            </a:r>
            <a:r>
              <a:rPr lang="de-DE" sz="600" b="0" i="0" dirty="0" err="1">
                <a:solidFill>
                  <a:srgbClr val="222222"/>
                </a:solidFill>
                <a:effectLst/>
                <a:latin typeface="Arial" panose="020B0604020202020204" pitchFamily="34" charset="0"/>
              </a:rPr>
              <a:t>no</a:t>
            </a:r>
            <a:r>
              <a:rPr lang="de-DE" sz="600" b="0" i="0" dirty="0">
                <a:solidFill>
                  <a:srgbClr val="222222"/>
                </a:solidFill>
                <a:effectLst/>
                <a:latin typeface="Arial" panose="020B0604020202020204" pitchFamily="34" charset="0"/>
              </a:rPr>
              <a:t>. 12 (2011): 1631-1647.</a:t>
            </a:r>
            <a:r>
              <a:rPr lang="en-US" sz="600" dirty="0"/>
              <a:t> </a:t>
            </a:r>
          </a:p>
          <a:p>
            <a:pPr marL="342900" indent="-342900">
              <a:buFont typeface="+mj-lt"/>
              <a:buAutoNum type="arabicParenBoth"/>
            </a:pPr>
            <a:r>
              <a:rPr lang="en-US" sz="600" b="0" i="0" dirty="0">
                <a:solidFill>
                  <a:srgbClr val="222222"/>
                </a:solidFill>
                <a:effectLst/>
                <a:latin typeface="Arial" panose="020B0604020202020204" pitchFamily="34" charset="0"/>
              </a:rPr>
              <a:t>Ouyang, </a:t>
            </a:r>
            <a:r>
              <a:rPr lang="en-US" sz="600" b="0" i="0" dirty="0" err="1">
                <a:solidFill>
                  <a:srgbClr val="222222"/>
                </a:solidFill>
                <a:effectLst/>
                <a:latin typeface="Arial" panose="020B0604020202020204" pitchFamily="34" charset="0"/>
              </a:rPr>
              <a:t>Guang</a:t>
            </a:r>
            <a:r>
              <a:rPr lang="en-US" sz="600" b="0" i="0" dirty="0">
                <a:solidFill>
                  <a:srgbClr val="222222"/>
                </a:solidFill>
                <a:effectLst/>
                <a:latin typeface="Arial" panose="020B0604020202020204" pitchFamily="34" charset="0"/>
              </a:rPr>
              <a:t>, Werner Sommer, and </a:t>
            </a:r>
            <a:r>
              <a:rPr lang="en-US" sz="600" b="0" i="0" dirty="0" err="1">
                <a:solidFill>
                  <a:srgbClr val="222222"/>
                </a:solidFill>
                <a:effectLst/>
                <a:latin typeface="Arial" panose="020B0604020202020204" pitchFamily="34" charset="0"/>
              </a:rPr>
              <a:t>Changsong</a:t>
            </a:r>
            <a:r>
              <a:rPr lang="en-US" sz="600" b="0" i="0" dirty="0">
                <a:solidFill>
                  <a:srgbClr val="222222"/>
                </a:solidFill>
                <a:effectLst/>
                <a:latin typeface="Arial" panose="020B0604020202020204" pitchFamily="34" charset="0"/>
              </a:rPr>
              <a:t> Zhou. "A toolbox for residue iteration decomposition (RIDE)—A method for the decomposition, reconstruction, and single trial analysis of event related potentials." </a:t>
            </a:r>
            <a:r>
              <a:rPr lang="en-US" sz="600" b="0" i="1" dirty="0">
                <a:solidFill>
                  <a:srgbClr val="222222"/>
                </a:solidFill>
                <a:effectLst/>
                <a:latin typeface="Arial" panose="020B0604020202020204" pitchFamily="34" charset="0"/>
              </a:rPr>
              <a:t>Journal of neuroscience methods</a:t>
            </a:r>
            <a:r>
              <a:rPr lang="en-US" sz="600" b="0" i="0" dirty="0">
                <a:solidFill>
                  <a:srgbClr val="222222"/>
                </a:solidFill>
                <a:effectLst/>
                <a:latin typeface="Arial" panose="020B0604020202020204" pitchFamily="34" charset="0"/>
              </a:rPr>
              <a:t> 250 (2015): 7-21.</a:t>
            </a:r>
          </a:p>
          <a:p>
            <a:pPr marL="342900" indent="-342900">
              <a:buFont typeface="+mj-lt"/>
              <a:buAutoNum type="arabicParenBoth"/>
            </a:pPr>
            <a:r>
              <a:rPr lang="en-US" sz="600" dirty="0" err="1"/>
              <a:t>Annet</a:t>
            </a:r>
            <a:r>
              <a:rPr lang="en-US" sz="600" dirty="0"/>
              <a:t> </a:t>
            </a:r>
            <a:r>
              <a:rPr lang="en-US" sz="600" dirty="0" err="1"/>
              <a:t>Bluschke</a:t>
            </a:r>
            <a:r>
              <a:rPr lang="en-US" sz="600" dirty="0"/>
              <a:t> et al. “Neuronal Intra-Individual </a:t>
            </a:r>
            <a:r>
              <a:rPr lang="en-US" sz="600" dirty="0" err="1"/>
              <a:t>Vari</a:t>
            </a:r>
            <a:r>
              <a:rPr lang="en-US" sz="600" dirty="0"/>
              <a:t>-ability Masks Response Selection Differences </a:t>
            </a:r>
            <a:r>
              <a:rPr lang="en-US" sz="600" dirty="0" err="1"/>
              <a:t>betweenADHD</a:t>
            </a:r>
            <a:r>
              <a:rPr lang="en-US" sz="600" dirty="0"/>
              <a:t> Subtypes—A Need to Change Perspectives”. </a:t>
            </a:r>
            <a:r>
              <a:rPr lang="en-US" sz="600" dirty="0" err="1"/>
              <a:t>In:Frontiers</a:t>
            </a:r>
            <a:r>
              <a:rPr lang="en-US" sz="600" dirty="0"/>
              <a:t> in Human Neuroscience 11 (June 28, 2017).Publisher: Frontiers. ISSN: 1662-5161. DOI: 10.3389/fnhum.2017.00329. URL: https://www.frontiersin.org/journals/human- neuroscience/articles/10.3389/fnhum.2017.00329/full (visited on 08/27/2024).</a:t>
            </a:r>
            <a:endParaRPr lang="en-US" sz="600" dirty="0">
              <a:solidFill>
                <a:srgbClr val="222222"/>
              </a:solidFill>
              <a:latin typeface="Arial" panose="020B0604020202020204" pitchFamily="34" charset="0"/>
            </a:endParaRPr>
          </a:p>
          <a:p>
            <a:pPr marL="342900" indent="-342900">
              <a:buFont typeface="+mj-lt"/>
              <a:buAutoNum type="arabicParenBoth"/>
            </a:pPr>
            <a:r>
              <a:rPr lang="en-US" sz="600" dirty="0"/>
              <a:t>Witold X. Chmielewski, Moritz </a:t>
            </a:r>
            <a:r>
              <a:rPr lang="en-US" sz="600" dirty="0" err="1"/>
              <a:t>M¨uckschel</a:t>
            </a:r>
            <a:r>
              <a:rPr lang="en-US" sz="600" dirty="0"/>
              <a:t>, </a:t>
            </a:r>
            <a:r>
              <a:rPr lang="en-US" sz="600" dirty="0" err="1"/>
              <a:t>andChristian</a:t>
            </a:r>
            <a:r>
              <a:rPr lang="en-US" sz="600" dirty="0"/>
              <a:t> </a:t>
            </a:r>
            <a:r>
              <a:rPr lang="en-US" sz="600" dirty="0" err="1"/>
              <a:t>Beste</a:t>
            </a:r>
            <a:r>
              <a:rPr lang="en-US" sz="600" dirty="0"/>
              <a:t>. “Response selection codes in neuro-physiological data predict conjoint effects of </a:t>
            </a:r>
            <a:r>
              <a:rPr lang="en-US" sz="600" dirty="0" err="1"/>
              <a:t>controlledand</a:t>
            </a:r>
            <a:r>
              <a:rPr lang="en-US" sz="600" dirty="0"/>
              <a:t> automatic processes during response </a:t>
            </a:r>
            <a:r>
              <a:rPr lang="en-US" sz="600" dirty="0" err="1"/>
              <a:t>inhibition”.In</a:t>
            </a:r>
            <a:r>
              <a:rPr lang="en-US" sz="600" dirty="0"/>
              <a:t>: Human Brain Mapping 39.4 (2018). </a:t>
            </a:r>
            <a:r>
              <a:rPr lang="en-US" sz="600" dirty="0" err="1"/>
              <a:t>eprint:https</a:t>
            </a:r>
            <a:r>
              <a:rPr lang="en-US" sz="600" dirty="0"/>
              <a:t>://onlinelibrary.wiley.com/</a:t>
            </a:r>
            <a:r>
              <a:rPr lang="en-US" sz="600" dirty="0" err="1"/>
              <a:t>doi</a:t>
            </a:r>
            <a:r>
              <a:rPr lang="en-US" sz="600" dirty="0"/>
              <a:t>/pdf/10.1002/hbm.23974,pp. 1839–1849. ISSN: 1097-0193. DOI: 10.1002/hbm.23974. URL: https://onlinelibrary.wiley.com/doi/abs/10.1002/hbm.23974 (visited on 08/27/2024).</a:t>
            </a:r>
          </a:p>
          <a:p>
            <a:pPr marL="342900" indent="-342900">
              <a:buFont typeface="+mj-lt"/>
              <a:buAutoNum type="arabicParenBoth"/>
            </a:pPr>
            <a:r>
              <a:rPr lang="en-US" sz="600" dirty="0" err="1"/>
              <a:t>Benedikt</a:t>
            </a:r>
            <a:r>
              <a:rPr lang="en-US" sz="600" dirty="0"/>
              <a:t> V. </a:t>
            </a:r>
            <a:r>
              <a:rPr lang="en-US" sz="600" dirty="0" err="1"/>
              <a:t>Ehinger</a:t>
            </a:r>
            <a:r>
              <a:rPr lang="en-US" sz="600" dirty="0"/>
              <a:t> and Olaf </a:t>
            </a:r>
            <a:r>
              <a:rPr lang="en-US" sz="600" dirty="0" err="1"/>
              <a:t>Dimigen</a:t>
            </a:r>
            <a:r>
              <a:rPr lang="en-US" sz="600" dirty="0"/>
              <a:t>. “Unfold: an in-</a:t>
            </a:r>
            <a:r>
              <a:rPr lang="en-US" sz="600" dirty="0" err="1"/>
              <a:t>tegrated</a:t>
            </a:r>
            <a:r>
              <a:rPr lang="en-US" sz="600" dirty="0"/>
              <a:t> toolbox for overlap correction, non-linear mod-</a:t>
            </a:r>
            <a:r>
              <a:rPr lang="en-US" sz="600" dirty="0" err="1"/>
              <a:t>eling</a:t>
            </a:r>
            <a:r>
              <a:rPr lang="en-US" sz="600" dirty="0"/>
              <a:t>, and regression-based EEG analysis”. In: PeerJ7 (Oct. 24, 2019). Publisher: </a:t>
            </a:r>
            <a:r>
              <a:rPr lang="en-US" sz="600" dirty="0" err="1"/>
              <a:t>PeerJ</a:t>
            </a:r>
            <a:r>
              <a:rPr lang="en-US" sz="600" dirty="0"/>
              <a:t> Inc., e7838. ISSN:2167-8359. DOI: 10.7717/peerj.7838. URL: https://peerj.com/articles/7838 (visited on 08/27/2024).</a:t>
            </a:r>
          </a:p>
          <a:p>
            <a:pPr marL="342900" indent="-342900">
              <a:buFont typeface="+mj-lt"/>
              <a:buAutoNum type="arabicParenBoth"/>
            </a:pPr>
            <a:r>
              <a:rPr lang="en-US" sz="600" dirty="0"/>
              <a:t>Anna L Gert et al. “</a:t>
            </a:r>
            <a:r>
              <a:rPr lang="en-US" sz="600" dirty="0" err="1"/>
              <a:t>WildLab</a:t>
            </a:r>
            <a:r>
              <a:rPr lang="en-US" sz="600" dirty="0"/>
              <a:t>: A naturalistic free </a:t>
            </a:r>
            <a:r>
              <a:rPr lang="en-US" sz="600" dirty="0" err="1"/>
              <a:t>viewingexperiment</a:t>
            </a:r>
            <a:r>
              <a:rPr lang="en-US" sz="600" dirty="0"/>
              <a:t> reveals previously unknown EEG </a:t>
            </a:r>
            <a:r>
              <a:rPr lang="en-US" sz="600" dirty="0" err="1"/>
              <a:t>signaturesof</a:t>
            </a:r>
            <a:r>
              <a:rPr lang="en-US" sz="600" dirty="0"/>
              <a:t> face processing”. In: European Journal of Neuro-science (Sept. 16, 2022). MAG ID: 4296164644. DOI:10.1111/ejn.15824.</a:t>
            </a:r>
          </a:p>
          <a:p>
            <a:pPr marL="342900" indent="-342900">
              <a:buFont typeface="+mj-lt"/>
              <a:buAutoNum type="arabicParenBoth"/>
            </a:pPr>
            <a:r>
              <a:rPr lang="en-US" sz="600" dirty="0"/>
              <a:t>Yan </a:t>
            </a:r>
            <a:r>
              <a:rPr lang="en-US" sz="600" dirty="0" err="1"/>
              <a:t>Yan</a:t>
            </a:r>
            <a:r>
              <a:rPr lang="en-US" sz="600" dirty="0"/>
              <a:t>, Laurence T. Hunt, and Cameron D. Has-</a:t>
            </a:r>
            <a:r>
              <a:rPr lang="en-US" sz="600" dirty="0" err="1"/>
              <a:t>sall</a:t>
            </a:r>
            <a:r>
              <a:rPr lang="en-US" sz="600" dirty="0"/>
              <a:t>. “Reward positivity biases interval production in </a:t>
            </a:r>
            <a:r>
              <a:rPr lang="en-US" sz="600" dirty="0" err="1"/>
              <a:t>acontinuous</a:t>
            </a:r>
            <a:r>
              <a:rPr lang="en-US" sz="600" dirty="0"/>
              <a:t> timing task”. In: (July 7, 2023). MAG ID:4383499942. DOI: 10.1101/2023.07.06.548049.</a:t>
            </a:r>
          </a:p>
          <a:p>
            <a:pPr marL="342900" indent="-342900">
              <a:buFont typeface="+mj-lt"/>
              <a:buAutoNum type="arabicParenBoth"/>
            </a:pPr>
            <a:r>
              <a:rPr lang="en-US" sz="600" dirty="0"/>
              <a:t>Joshua Snell et al. “Parallel word reading revealed </a:t>
            </a:r>
            <a:r>
              <a:rPr lang="en-US" sz="600" dirty="0" err="1"/>
              <a:t>byfixation</a:t>
            </a:r>
            <a:r>
              <a:rPr lang="en-US" sz="600" dirty="0"/>
              <a:t>-related brain potentials”. In: 162 (May 1, 2023).MAG ID: 4322124135, pp. 1–11. DOI: 10.1016/j.cortex.2023.02.004.</a:t>
            </a:r>
          </a:p>
          <a:p>
            <a:pPr marL="342900" indent="-342900">
              <a:buFont typeface="+mj-lt"/>
              <a:buAutoNum type="arabicParenBoth"/>
            </a:pPr>
            <a:r>
              <a:rPr lang="en-US" sz="600" dirty="0"/>
              <a:t>Catherine Manning et al. “Visual Motion and Decision-Making in Dyslexia: Reduced Accumulation of Sen-</a:t>
            </a:r>
            <a:r>
              <a:rPr lang="en-US" sz="600" dirty="0" err="1"/>
              <a:t>sory</a:t>
            </a:r>
            <a:r>
              <a:rPr lang="en-US" sz="600" dirty="0"/>
              <a:t> Evidence and Related Neural Dynamics.” In: </a:t>
            </a:r>
            <a:r>
              <a:rPr lang="en-US" sz="600" dirty="0" err="1"/>
              <a:t>TheJournal</a:t>
            </a:r>
            <a:r>
              <a:rPr lang="en-US" sz="600" dirty="0"/>
              <a:t> of Neuroscience 42.1 (Jan. 5, 2022). MAG ID:4226134057, pp. 121–134. DOI: 10 . 1523 / </a:t>
            </a:r>
            <a:r>
              <a:rPr lang="en-US" sz="600" dirty="0" err="1"/>
              <a:t>jneurosci</a:t>
            </a:r>
            <a:r>
              <a:rPr lang="en-US" sz="600" dirty="0"/>
              <a:t> .1232-21.2021.</a:t>
            </a:r>
          </a:p>
          <a:p>
            <a:pPr marL="342900" indent="-342900">
              <a:buFont typeface="+mj-lt"/>
              <a:buAutoNum type="arabicParenBoth"/>
            </a:pPr>
            <a:endParaRPr lang="en-US" sz="600" dirty="0"/>
          </a:p>
          <a:p>
            <a:pPr marL="342900" indent="-342900">
              <a:buFont typeface="+mj-lt"/>
              <a:buAutoNum type="arabicParenBoth"/>
            </a:pPr>
            <a:endParaRPr lang="en-US" sz="600" dirty="0"/>
          </a:p>
          <a:p>
            <a:pPr marL="342900" indent="-342900">
              <a:buFont typeface="+mj-lt"/>
              <a:buAutoNum type="arabicParenBoth"/>
            </a:pPr>
            <a:endParaRPr lang="en-US" sz="600" dirty="0"/>
          </a:p>
        </p:txBody>
      </p:sp>
    </p:spTree>
    <p:extLst>
      <p:ext uri="{BB962C8B-B14F-4D97-AF65-F5344CB8AC3E}">
        <p14:creationId xmlns:p14="http://schemas.microsoft.com/office/powerpoint/2010/main" val="234790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en-US" dirty="0"/>
              <a:t>Residue Iteration Decomposition)</a:t>
            </a:r>
            <a:endParaRPr lang="de-DE" dirty="0"/>
          </a:p>
        </p:txBody>
      </p:sp>
      <p:sp>
        <p:nvSpPr>
          <p:cNvPr id="4" name="Text Placeholder 3"/>
          <p:cNvSpPr>
            <a:spLocks noGrp="1"/>
          </p:cNvSpPr>
          <p:nvPr>
            <p:ph type="body" sz="quarter" idx="13"/>
          </p:nvPr>
        </p:nvSpPr>
        <p:spPr/>
        <p:txBody>
          <a:bodyPr/>
          <a:lstStyle/>
          <a:p>
            <a:r>
              <a:rPr lang="de-DE" dirty="0" err="1"/>
              <a:t>Conclusion</a:t>
            </a:r>
            <a:endParaRPr lang="de-DE" dirty="0"/>
          </a:p>
        </p:txBody>
      </p:sp>
      <p:pic>
        <p:nvPicPr>
          <p:cNvPr id="13" name="Grafik 12">
            <a:extLst>
              <a:ext uri="{FF2B5EF4-FFF2-40B4-BE49-F238E27FC236}">
                <a16:creationId xmlns:a16="http://schemas.microsoft.com/office/drawing/2014/main" id="{887746DF-64BC-4797-A6D0-23FB2FC7A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622" y="601488"/>
            <a:ext cx="4072319" cy="1552552"/>
          </a:xfrm>
          <a:prstGeom prst="rect">
            <a:avLst/>
          </a:prstGeom>
        </p:spPr>
      </p:pic>
      <p:pic>
        <p:nvPicPr>
          <p:cNvPr id="17" name="Inhaltsplatzhalter 16">
            <a:extLst>
              <a:ext uri="{FF2B5EF4-FFF2-40B4-BE49-F238E27FC236}">
                <a16:creationId xmlns:a16="http://schemas.microsoft.com/office/drawing/2014/main" id="{0D5ABBCA-D74F-4F38-8F41-65BB98E9B4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0348" y="576261"/>
            <a:ext cx="3632668" cy="4562475"/>
          </a:xfrm>
        </p:spPr>
      </p:pic>
      <p:sp>
        <p:nvSpPr>
          <p:cNvPr id="7" name="Textfeld 6">
            <a:extLst>
              <a:ext uri="{FF2B5EF4-FFF2-40B4-BE49-F238E27FC236}">
                <a16:creationId xmlns:a16="http://schemas.microsoft.com/office/drawing/2014/main" id="{7BF8B7AB-233A-4365-9F9F-703875BB00F7}"/>
              </a:ext>
            </a:extLst>
          </p:cNvPr>
          <p:cNvSpPr txBox="1"/>
          <p:nvPr/>
        </p:nvSpPr>
        <p:spPr>
          <a:xfrm>
            <a:off x="4392181" y="2251190"/>
            <a:ext cx="4580238" cy="3046988"/>
          </a:xfrm>
          <a:prstGeom prst="rect">
            <a:avLst/>
          </a:prstGeom>
          <a:noFill/>
        </p:spPr>
        <p:txBody>
          <a:bodyPr wrap="square">
            <a:spAutoFit/>
          </a:bodyPr>
          <a:lstStyle/>
          <a:p>
            <a:r>
              <a:rPr lang="en-US" sz="1200" dirty="0"/>
              <a:t>“Fig. 2. Illustration of the decomposition module using two artificial sinusoidal components, S (blue) and R (red), for a single electrode. (a) Single trial ERPs from different trials with superimposed S, R, and noise. (b) Subtract S from single trials ERP (initially S is stimulus-locked ERP). (c) Align the residue according to the latency of R. (d) Obtain R as the median waveform from (c), for the first time. (e) Subtract R (obtained from (d)) from the single trials ERP. (f) Obtain S again as the median waveform of the residue in e. The route goes to (b) (where the new estimate of S is subtracted from the original single trials) and iterates. (g) and (h) For each iteration, the S and R components obtained from (f) and (d) move closer to the originally given (sinusoidal) waveforms and converge. Note that the plots in (d), (f), (g), and (h) use different scales than (a), (b), (e), and (c). (For interpretation of the references to color in this figure legend, the reader is referred to the web version of this article.)”</a:t>
            </a:r>
          </a:p>
          <a:p>
            <a:r>
              <a:rPr lang="en-US" sz="1200" dirty="0"/>
              <a:t>Adapted from [2]</a:t>
            </a:r>
            <a:endParaRPr lang="de-DE" sz="1200" dirty="0"/>
          </a:p>
        </p:txBody>
      </p:sp>
    </p:spTree>
    <p:extLst>
      <p:ext uri="{BB962C8B-B14F-4D97-AF65-F5344CB8AC3E}">
        <p14:creationId xmlns:p14="http://schemas.microsoft.com/office/powerpoint/2010/main" val="1428250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en-US" dirty="0"/>
              <a:t>Residue Iteration Decomposition)</a:t>
            </a:r>
            <a:endParaRPr lang="de-DE" dirty="0"/>
          </a:p>
        </p:txBody>
      </p:sp>
      <p:sp>
        <p:nvSpPr>
          <p:cNvPr id="4" name="Text Placeholder 3"/>
          <p:cNvSpPr>
            <a:spLocks noGrp="1"/>
          </p:cNvSpPr>
          <p:nvPr>
            <p:ph type="body" sz="quarter" idx="13"/>
          </p:nvPr>
        </p:nvSpPr>
        <p:spPr/>
        <p:txBody>
          <a:bodyPr/>
          <a:lstStyle/>
          <a:p>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6058785" cy="4562463"/>
          </a:xfrm>
        </p:spPr>
        <p:txBody>
          <a:bodyPr>
            <a:normAutofit/>
          </a:bodyPr>
          <a:lstStyle/>
          <a:p>
            <a:r>
              <a:rPr lang="en-US" dirty="0"/>
              <a:t> Developed by Ouyang et al. [1, 2]</a:t>
            </a:r>
          </a:p>
          <a:p>
            <a:pPr lvl="1"/>
            <a:r>
              <a:rPr lang="en-US" dirty="0"/>
              <a:t> First published in 2011</a:t>
            </a:r>
          </a:p>
          <a:p>
            <a:r>
              <a:rPr lang="en-US" dirty="0"/>
              <a:t> Analyzing EEGs</a:t>
            </a:r>
          </a:p>
          <a:p>
            <a:pPr lvl="1"/>
            <a:r>
              <a:rPr lang="en-US" dirty="0"/>
              <a:t> ERP component decomposition</a:t>
            </a:r>
          </a:p>
          <a:p>
            <a:pPr lvl="1"/>
            <a:r>
              <a:rPr lang="en-US" dirty="0"/>
              <a:t> Time jittered components</a:t>
            </a:r>
          </a:p>
          <a:p>
            <a:r>
              <a:rPr lang="en-US" dirty="0"/>
              <a:t> Three different component clusters</a:t>
            </a:r>
          </a:p>
          <a:p>
            <a:pPr lvl="1"/>
            <a:r>
              <a:rPr lang="en-US" dirty="0"/>
              <a:t> </a:t>
            </a:r>
            <a:r>
              <a:rPr lang="en-US" b="1" dirty="0">
                <a:solidFill>
                  <a:srgbClr val="0070C0"/>
                </a:solidFill>
              </a:rPr>
              <a:t>S</a:t>
            </a:r>
            <a:r>
              <a:rPr lang="en-US" dirty="0"/>
              <a:t>: locked to stimulus onset</a:t>
            </a:r>
          </a:p>
          <a:p>
            <a:pPr lvl="1"/>
            <a:r>
              <a:rPr lang="en-US" dirty="0"/>
              <a:t> </a:t>
            </a:r>
            <a:r>
              <a:rPr lang="en-US" b="1" dirty="0">
                <a:solidFill>
                  <a:srgbClr val="00B050"/>
                </a:solidFill>
              </a:rPr>
              <a:t>R</a:t>
            </a:r>
            <a:r>
              <a:rPr lang="en-US" dirty="0"/>
              <a:t>: locked to response time</a:t>
            </a:r>
          </a:p>
          <a:p>
            <a:pPr lvl="1"/>
            <a:r>
              <a:rPr lang="en-US" dirty="0"/>
              <a:t> </a:t>
            </a:r>
            <a:r>
              <a:rPr lang="en-US" b="1" dirty="0">
                <a:solidFill>
                  <a:srgbClr val="FF0000"/>
                </a:solidFill>
              </a:rPr>
              <a:t>C</a:t>
            </a:r>
            <a:r>
              <a:rPr lang="en-US" dirty="0"/>
              <a:t>: related to stimulus onset, but with variable latency</a:t>
            </a:r>
          </a:p>
        </p:txBody>
      </p:sp>
      <p:pic>
        <p:nvPicPr>
          <p:cNvPr id="10" name="Grafik 9">
            <a:extLst>
              <a:ext uri="{FF2B5EF4-FFF2-40B4-BE49-F238E27FC236}">
                <a16:creationId xmlns:a16="http://schemas.microsoft.com/office/drawing/2014/main" id="{4A61518F-DB5C-4257-BC1F-D74BEB4A5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837" y="555674"/>
            <a:ext cx="4951828" cy="2596445"/>
          </a:xfrm>
          <a:prstGeom prst="rect">
            <a:avLst/>
          </a:prstGeom>
        </p:spPr>
      </p:pic>
      <p:sp>
        <p:nvSpPr>
          <p:cNvPr id="3" name="Textfeld 2">
            <a:extLst>
              <a:ext uri="{FF2B5EF4-FFF2-40B4-BE49-F238E27FC236}">
                <a16:creationId xmlns:a16="http://schemas.microsoft.com/office/drawing/2014/main" id="{D0A52DA6-2E7A-4393-A6C7-46E0EEE27D93}"/>
              </a:ext>
            </a:extLst>
          </p:cNvPr>
          <p:cNvSpPr txBox="1"/>
          <p:nvPr/>
        </p:nvSpPr>
        <p:spPr>
          <a:xfrm>
            <a:off x="5947760" y="3122662"/>
            <a:ext cx="1700209" cy="308418"/>
          </a:xfrm>
          <a:prstGeom prst="rect">
            <a:avLst/>
          </a:prstGeom>
          <a:noFill/>
        </p:spPr>
        <p:txBody>
          <a:bodyPr wrap="none" rtlCol="0">
            <a:spAutoFit/>
          </a:bodyPr>
          <a:lstStyle/>
          <a:p>
            <a:r>
              <a:rPr lang="de-DE" dirty="0" err="1"/>
              <a:t>Reproduced</a:t>
            </a:r>
            <a:r>
              <a:rPr lang="de-DE" dirty="0"/>
              <a:t> </a:t>
            </a:r>
            <a:r>
              <a:rPr lang="de-DE" dirty="0" err="1"/>
              <a:t>from</a:t>
            </a:r>
            <a:r>
              <a:rPr lang="de-DE" dirty="0"/>
              <a:t> [2]</a:t>
            </a:r>
          </a:p>
        </p:txBody>
      </p:sp>
    </p:spTree>
    <p:extLst>
      <p:ext uri="{BB962C8B-B14F-4D97-AF65-F5344CB8AC3E}">
        <p14:creationId xmlns:p14="http://schemas.microsoft.com/office/powerpoint/2010/main" val="37683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en-US" dirty="0"/>
              <a:t>Residue Iteration Decomposition)</a:t>
            </a:r>
            <a:endParaRPr lang="de-DE" dirty="0"/>
          </a:p>
        </p:txBody>
      </p:sp>
      <p:sp>
        <p:nvSpPr>
          <p:cNvPr id="4" name="Text Placeholder 3"/>
          <p:cNvSpPr>
            <a:spLocks noGrp="1"/>
          </p:cNvSpPr>
          <p:nvPr>
            <p:ph type="body" sz="quarter" idx="13"/>
          </p:nvPr>
        </p:nvSpPr>
        <p:spPr/>
        <p:txBody>
          <a:bodyPr/>
          <a:lstStyle/>
          <a:p>
            <a:endParaRPr lang="de-DE" dirty="0"/>
          </a:p>
        </p:txBody>
      </p:sp>
      <p:sp>
        <p:nvSpPr>
          <p:cNvPr id="7" name="Content Placeholder 6">
            <a:extLst>
              <a:ext uri="{FF2B5EF4-FFF2-40B4-BE49-F238E27FC236}">
                <a16:creationId xmlns:a16="http://schemas.microsoft.com/office/drawing/2014/main" id="{6E89336F-E6F4-496E-9F1A-A2112C68C4F2}"/>
              </a:ext>
            </a:extLst>
          </p:cNvPr>
          <p:cNvSpPr>
            <a:spLocks noGrp="1"/>
          </p:cNvSpPr>
          <p:nvPr>
            <p:ph idx="1"/>
          </p:nvPr>
        </p:nvSpPr>
        <p:spPr>
          <a:xfrm>
            <a:off x="389149" y="585130"/>
            <a:ext cx="7218151" cy="4562463"/>
          </a:xfrm>
        </p:spPr>
        <p:txBody>
          <a:bodyPr>
            <a:normAutofit/>
          </a:bodyPr>
          <a:lstStyle/>
          <a:p>
            <a:r>
              <a:rPr lang="en-US" dirty="0"/>
              <a:t>Found use in multiple Studies</a:t>
            </a:r>
          </a:p>
          <a:p>
            <a:pPr lvl="1"/>
            <a:r>
              <a:rPr lang="en-US" dirty="0"/>
              <a:t> Comparing ADD and ADHD Patients in a Flanker task (</a:t>
            </a:r>
            <a:r>
              <a:rPr lang="de-DE" dirty="0"/>
              <a:t>2017)</a:t>
            </a:r>
            <a:r>
              <a:rPr lang="en-US" dirty="0"/>
              <a:t> [3]</a:t>
            </a:r>
          </a:p>
          <a:p>
            <a:pPr lvl="2"/>
            <a:endParaRPr lang="en-US" dirty="0"/>
          </a:p>
          <a:p>
            <a:pPr lvl="1"/>
            <a:endParaRPr lang="en-US" dirty="0"/>
          </a:p>
          <a:p>
            <a:pPr lvl="1"/>
            <a:endParaRPr lang="en-US" dirty="0"/>
          </a:p>
          <a:p>
            <a:pPr lvl="1"/>
            <a:endParaRPr lang="en-US" dirty="0"/>
          </a:p>
          <a:p>
            <a:pPr marL="180811" lvl="1" indent="0">
              <a:buNone/>
            </a:pPr>
            <a:endParaRPr lang="en-US" dirty="0"/>
          </a:p>
          <a:p>
            <a:pPr marL="180811" lvl="1" indent="0">
              <a:buNone/>
            </a:pPr>
            <a:endParaRPr lang="en-US" dirty="0"/>
          </a:p>
          <a:p>
            <a:pPr lvl="1"/>
            <a:endParaRPr lang="en-US" dirty="0"/>
          </a:p>
          <a:p>
            <a:pPr lvl="1"/>
            <a:r>
              <a:rPr lang="en-US" dirty="0"/>
              <a:t> Mapping the brain through event codes (2018) [4]</a:t>
            </a:r>
          </a:p>
          <a:p>
            <a:endParaRPr lang="en-US" dirty="0"/>
          </a:p>
        </p:txBody>
      </p:sp>
      <p:pic>
        <p:nvPicPr>
          <p:cNvPr id="10" name="Grafik 9">
            <a:extLst>
              <a:ext uri="{FF2B5EF4-FFF2-40B4-BE49-F238E27FC236}">
                <a16:creationId xmlns:a16="http://schemas.microsoft.com/office/drawing/2014/main" id="{2785E280-4B0B-49BD-BE15-7D32CE1E9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 y="1502518"/>
            <a:ext cx="6765897" cy="2299347"/>
          </a:xfrm>
          <a:prstGeom prst="rect">
            <a:avLst/>
          </a:prstGeom>
        </p:spPr>
      </p:pic>
    </p:spTree>
    <p:extLst>
      <p:ext uri="{BB962C8B-B14F-4D97-AF65-F5344CB8AC3E}">
        <p14:creationId xmlns:p14="http://schemas.microsoft.com/office/powerpoint/2010/main" val="474615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711" y="588874"/>
            <a:ext cx="1395852" cy="4562475"/>
          </a:xfrm>
        </p:spPr>
      </p:pic>
    </p:spTree>
    <p:extLst>
      <p:ext uri="{BB962C8B-B14F-4D97-AF65-F5344CB8AC3E}">
        <p14:creationId xmlns:p14="http://schemas.microsoft.com/office/powerpoint/2010/main" val="296547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2"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334" y="588874"/>
            <a:ext cx="5786987" cy="4340240"/>
          </a:xfrm>
          <a:prstGeom prst="rect">
            <a:avLst/>
          </a:prstGeom>
        </p:spPr>
      </p:pic>
    </p:spTree>
    <p:extLst>
      <p:ext uri="{BB962C8B-B14F-4D97-AF65-F5344CB8AC3E}">
        <p14:creationId xmlns:p14="http://schemas.microsoft.com/office/powerpoint/2010/main" val="188568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2"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9334" y="588874"/>
            <a:ext cx="5786987" cy="4340239"/>
          </a:xfrm>
          <a:prstGeom prst="rect">
            <a:avLst/>
          </a:prstGeom>
        </p:spPr>
      </p:pic>
    </p:spTree>
    <p:extLst>
      <p:ext uri="{BB962C8B-B14F-4D97-AF65-F5344CB8AC3E}">
        <p14:creationId xmlns:p14="http://schemas.microsoft.com/office/powerpoint/2010/main" val="13920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1"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5280" y="1371600"/>
            <a:ext cx="7429500" cy="2971800"/>
          </a:xfrm>
          <a:prstGeom prst="rect">
            <a:avLst/>
          </a:prstGeom>
        </p:spPr>
      </p:pic>
    </p:spTree>
    <p:extLst>
      <p:ext uri="{BB962C8B-B14F-4D97-AF65-F5344CB8AC3E}">
        <p14:creationId xmlns:p14="http://schemas.microsoft.com/office/powerpoint/2010/main" val="104185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RIDE </a:t>
            </a:r>
            <a:r>
              <a:rPr lang="de-DE" dirty="0" err="1"/>
              <a:t>Decomposition</a:t>
            </a:r>
            <a:endParaRPr lang="de-DE" dirty="0"/>
          </a:p>
        </p:txBody>
      </p:sp>
      <p:sp>
        <p:nvSpPr>
          <p:cNvPr id="4" name="Text Placeholder 3"/>
          <p:cNvSpPr>
            <a:spLocks noGrp="1"/>
          </p:cNvSpPr>
          <p:nvPr>
            <p:ph type="body" sz="quarter" idx="13"/>
          </p:nvPr>
        </p:nvSpPr>
        <p:spPr/>
        <p:txBody>
          <a:bodyPr/>
          <a:lstStyle/>
          <a:p>
            <a:endParaRPr lang="de-DE" dirty="0"/>
          </a:p>
        </p:txBody>
      </p:sp>
      <p:pic>
        <p:nvPicPr>
          <p:cNvPr id="5" name="Inhaltsplatzhalter 4">
            <a:extLst>
              <a:ext uri="{FF2B5EF4-FFF2-40B4-BE49-F238E27FC236}">
                <a16:creationId xmlns:a16="http://schemas.microsoft.com/office/drawing/2014/main" id="{93E56B91-8129-42B0-A246-3569C739B4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9711" y="588874"/>
            <a:ext cx="1395851" cy="4562474"/>
          </a:xfrm>
        </p:spPr>
      </p:pic>
      <p:pic>
        <p:nvPicPr>
          <p:cNvPr id="8" name="Grafik 7">
            <a:extLst>
              <a:ext uri="{FF2B5EF4-FFF2-40B4-BE49-F238E27FC236}">
                <a16:creationId xmlns:a16="http://schemas.microsoft.com/office/drawing/2014/main" id="{FE6099CF-0EE1-46F8-9B42-6E731F919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5280" y="1371600"/>
            <a:ext cx="7429500" cy="2971800"/>
          </a:xfrm>
          <a:prstGeom prst="rect">
            <a:avLst/>
          </a:prstGeom>
        </p:spPr>
      </p:pic>
    </p:spTree>
    <p:extLst>
      <p:ext uri="{BB962C8B-B14F-4D97-AF65-F5344CB8AC3E}">
        <p14:creationId xmlns:p14="http://schemas.microsoft.com/office/powerpoint/2010/main" val="9008214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itl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eeting_LenaJäger_190220" id="{0DA11796-399C-4311-901B-8D0FAE088BC2}" vid="{2C98C99A-BF5C-42C7-9CDD-5C96DA4EFB21}"/>
    </a:ext>
  </a:extLst>
</a:theme>
</file>

<file path=ppt/theme/theme2.xml><?xml version="1.0" encoding="utf-8"?>
<a:theme xmlns:a="http://schemas.openxmlformats.org/drawingml/2006/main" name="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eting_LenaJäger_190220" id="{0DA11796-399C-4311-901B-8D0FAE088BC2}" vid="{E16A4388-1773-4563-A0DA-3AE53E1E66CB}"/>
    </a:ext>
  </a:extLst>
</a:theme>
</file>

<file path=ppt/theme/theme3.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eting_LenaJäger_190220" id="{0DA11796-399C-4311-901B-8D0FAE088BC2}" vid="{454A37AE-326D-40E8-B45A-F49BA900BFCF}"/>
    </a:ext>
  </a:extLst>
</a:theme>
</file>

<file path=ppt/theme/theme4.xml><?xml version="1.0" encoding="utf-8"?>
<a:theme xmlns:a="http://schemas.openxmlformats.org/drawingml/2006/main" name="1_Titl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eeting_LenaJäger_190220" id="{0DA11796-399C-4311-901B-8D0FAE088BC2}" vid="{64466149-AD15-45A7-8919-8EA1AF93986E}"/>
    </a:ext>
  </a:extLst>
</a:theme>
</file>

<file path=ppt/theme/theme5.xml><?xml version="1.0" encoding="utf-8"?>
<a:theme xmlns:a="http://schemas.openxmlformats.org/drawingml/2006/main" name="1_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eting_LenaJäger_190220" id="{0DA11796-399C-4311-901B-8D0FAE088BC2}" vid="{1FF5A736-790F-4C1E-BA0A-8329401344DF}"/>
    </a:ext>
  </a:extLst>
</a:theme>
</file>

<file path=ppt/theme/theme6.xml><?xml version="1.0" encoding="utf-8"?>
<a:theme xmlns:a="http://schemas.openxmlformats.org/drawingml/2006/main" name="2_Titl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eeting_LenaJäger_190220" id="{0DA11796-399C-4311-901B-8D0FAE088BC2}" vid="{09ED6ACF-4FD7-4C17-B593-AD52B48CB8F3}"/>
    </a:ext>
  </a:extLst>
</a:theme>
</file>

<file path=ppt/theme/theme7.xml><?xml version="1.0" encoding="utf-8"?>
<a:theme xmlns:a="http://schemas.openxmlformats.org/drawingml/2006/main" name="2_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eting_LenaJäger_190220" id="{0DA11796-399C-4311-901B-8D0FAE088BC2}" vid="{D546C919-062C-47E3-8ED2-1BDDF70A08B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IntroTalk</Template>
  <TotalTime>0</TotalTime>
  <Words>1515</Words>
  <Application>Microsoft Office PowerPoint</Application>
  <PresentationFormat>Bildschirmpräsentation (16:10)</PresentationFormat>
  <Paragraphs>162</Paragraphs>
  <Slides>26</Slides>
  <Notes>24</Notes>
  <HiddenSlides>0</HiddenSlides>
  <MMClips>0</MMClips>
  <ScaleCrop>false</ScaleCrop>
  <HeadingPairs>
    <vt:vector size="6" baseType="variant">
      <vt:variant>
        <vt:lpstr>Verwendete Schriftarten</vt:lpstr>
      </vt:variant>
      <vt:variant>
        <vt:i4>10</vt:i4>
      </vt:variant>
      <vt:variant>
        <vt:lpstr>Design</vt:lpstr>
      </vt:variant>
      <vt:variant>
        <vt:i4>7</vt:i4>
      </vt:variant>
      <vt:variant>
        <vt:lpstr>Folientitel</vt:lpstr>
      </vt:variant>
      <vt:variant>
        <vt:i4>26</vt:i4>
      </vt:variant>
    </vt:vector>
  </HeadingPairs>
  <TitlesOfParts>
    <vt:vector size="43" baseType="lpstr">
      <vt:lpstr>Arial</vt:lpstr>
      <vt:lpstr>Calibri</vt:lpstr>
      <vt:lpstr>Calibri Light</vt:lpstr>
      <vt:lpstr>Franklin Gothic Book</vt:lpstr>
      <vt:lpstr>Helvetica Light</vt:lpstr>
      <vt:lpstr>HelveticaNeueLT Pro 45 Lt</vt:lpstr>
      <vt:lpstr>HelveticaNeueLT Pro 65 Md</vt:lpstr>
      <vt:lpstr>Myriad Pro</vt:lpstr>
      <vt:lpstr>Univers</vt:lpstr>
      <vt:lpstr>Verdana Pro</vt:lpstr>
      <vt:lpstr>Title</vt:lpstr>
      <vt:lpstr>Content</vt:lpstr>
      <vt:lpstr>Benutzerdefiniertes Design</vt:lpstr>
      <vt:lpstr>1_Title</vt:lpstr>
      <vt:lpstr>1_Content</vt:lpstr>
      <vt:lpstr>2_Title</vt:lpstr>
      <vt:lpstr>2_Content</vt:lpstr>
      <vt:lpstr>PowerPoint-Präsentation</vt:lpstr>
      <vt:lpstr>Introduction</vt:lpstr>
      <vt:lpstr>RIDE (Residue Iteration Decomposition)</vt:lpstr>
      <vt:lpstr>RIDE (Residue Iteration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RIDE Decomposition</vt:lpstr>
      <vt:lpstr>Unfold</vt:lpstr>
      <vt:lpstr>UnfoldRIDE Implementation</vt:lpstr>
      <vt:lpstr>Simulated Results</vt:lpstr>
      <vt:lpstr>Real Results</vt:lpstr>
      <vt:lpstr>Performance</vt:lpstr>
      <vt:lpstr>Discussion</vt:lpstr>
      <vt:lpstr>Sources</vt:lpstr>
      <vt:lpstr>RIDE (Residue Iteration Decomposition)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Till Prölß</dc:creator>
  <cp:lastModifiedBy>Till Prölß</cp:lastModifiedBy>
  <cp:revision>55</cp:revision>
  <dcterms:created xsi:type="dcterms:W3CDTF">2024-09-22T10:29:32Z</dcterms:created>
  <dcterms:modified xsi:type="dcterms:W3CDTF">2025-03-26T08:49:40Z</dcterms:modified>
</cp:coreProperties>
</file>